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4247" r:id="rId4"/>
  </p:sldMasterIdLst>
  <p:notesMasterIdLst>
    <p:notesMasterId r:id="rId19"/>
  </p:notesMasterIdLst>
  <p:handoutMasterIdLst>
    <p:handoutMasterId r:id="rId20"/>
  </p:handoutMasterIdLst>
  <p:sldIdLst>
    <p:sldId id="256" r:id="rId5"/>
    <p:sldId id="306" r:id="rId6"/>
    <p:sldId id="259" r:id="rId7"/>
    <p:sldId id="257" r:id="rId8"/>
    <p:sldId id="260" r:id="rId9"/>
    <p:sldId id="297" r:id="rId10"/>
    <p:sldId id="298" r:id="rId11"/>
    <p:sldId id="299" r:id="rId12"/>
    <p:sldId id="300" r:id="rId13"/>
    <p:sldId id="301" r:id="rId14"/>
    <p:sldId id="302" r:id="rId15"/>
    <p:sldId id="303" r:id="rId16"/>
    <p:sldId id="304" r:id="rId17"/>
    <p:sldId id="305" r:id="rId18"/>
  </p:sldIdLst>
  <p:sldSz cx="9144000" cy="5143500" type="screen16x9"/>
  <p:notesSz cx="6858000" cy="9144000"/>
  <p:embeddedFontLst>
    <p:embeddedFont>
      <p:font typeface="Abadi" panose="020B0604020104020204" pitchFamily="34" charset="0"/>
      <p:regular r:id="rId21"/>
    </p:embeddedFont>
    <p:embeddedFont>
      <p:font typeface="Calibri" panose="020F0502020204030204" pitchFamily="34" charset="0"/>
      <p:regular r:id="rId22"/>
      <p:bold r:id="rId23"/>
      <p:italic r:id="rId24"/>
      <p:boldItalic r:id="rId25"/>
    </p:embeddedFont>
    <p:embeddedFont>
      <p:font typeface="Century Schoolbook" panose="02040604050505020304" pitchFamily="18" charset="0"/>
      <p:regular r:id="rId26"/>
      <p:bold r:id="rId27"/>
      <p:italic r:id="rId28"/>
      <p:boldItalic r:id="rId29"/>
    </p:embeddedFont>
    <p:embeddedFont>
      <p:font typeface="MS Shell Dlg 2" panose="020B0604030504040204" pitchFamily="34" charset="0"/>
      <p:regular r:id="rId30"/>
      <p:bold r:id="rId31"/>
    </p:embeddedFont>
    <p:embeddedFont>
      <p:font typeface="Roboto" panose="02000000000000000000" pitchFamily="2" charset="0"/>
      <p:regular r:id="rId32"/>
      <p:bold r:id="rId33"/>
      <p:italic r:id="rId34"/>
      <p:boldItalic r:id="rId35"/>
    </p:embeddedFont>
    <p:embeddedFont>
      <p:font typeface="Wingdings 3" panose="05040102010807070707" pitchFamily="18" charset="2"/>
      <p:regular r:id="rId3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9C6A773-5A01-4C0E-9867-79CC0BF8F30D}">
          <p14:sldIdLst>
            <p14:sldId id="256"/>
            <p14:sldId id="306"/>
            <p14:sldId id="259"/>
            <p14:sldId id="257"/>
            <p14:sldId id="260"/>
            <p14:sldId id="297"/>
            <p14:sldId id="298"/>
            <p14:sldId id="299"/>
            <p14:sldId id="300"/>
            <p14:sldId id="301"/>
            <p14:sldId id="302"/>
            <p14:sldId id="303"/>
            <p14:sldId id="304"/>
            <p14:sldId id="30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1AF82"/>
    <a:srgbClr val="7C561E"/>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A1EB6F-C553-427D-A5ED-65E95E6E889F}">
  <a:tblStyle styleId="{21A1EB6F-C553-427D-A5ED-65E95E6E889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29"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4.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F0FF53-465D-4E69-8A36-DAAA4BA511F3}"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IN"/>
        </a:p>
      </dgm:t>
    </dgm:pt>
    <dgm:pt modelId="{C997B175-9B67-49D1-B4A2-0DE0C9CBE266}">
      <dgm:prSet/>
      <dgm:spPr/>
      <dgm:t>
        <a:bodyPr/>
        <a:lstStyle/>
        <a:p>
          <a:r>
            <a:rPr lang="en-IN" b="1" i="0" dirty="0"/>
            <a:t>Decentralized Task Management System </a:t>
          </a:r>
          <a:endParaRPr lang="en-IN" dirty="0"/>
        </a:p>
      </dgm:t>
    </dgm:pt>
    <dgm:pt modelId="{10B5A510-00C2-4BB6-9417-64980FA455B6}" type="parTrans" cxnId="{A720D5C3-012A-4DE9-A569-07DDBD4B832A}">
      <dgm:prSet/>
      <dgm:spPr/>
      <dgm:t>
        <a:bodyPr/>
        <a:lstStyle/>
        <a:p>
          <a:endParaRPr lang="en-IN"/>
        </a:p>
      </dgm:t>
    </dgm:pt>
    <dgm:pt modelId="{C224BD61-EC81-42D7-B04C-FAECB20D2AC6}" type="sibTrans" cxnId="{A720D5C3-012A-4DE9-A569-07DDBD4B832A}">
      <dgm:prSet/>
      <dgm:spPr/>
      <dgm:t>
        <a:bodyPr/>
        <a:lstStyle/>
        <a:p>
          <a:endParaRPr lang="en-IN"/>
        </a:p>
      </dgm:t>
    </dgm:pt>
    <dgm:pt modelId="{3FD27045-A548-4275-A84B-10C1E66B7656}" type="pres">
      <dgm:prSet presAssocID="{8FF0FF53-465D-4E69-8A36-DAAA4BA511F3}" presName="vert0" presStyleCnt="0">
        <dgm:presLayoutVars>
          <dgm:dir/>
          <dgm:animOne val="branch"/>
          <dgm:animLvl val="lvl"/>
        </dgm:presLayoutVars>
      </dgm:prSet>
      <dgm:spPr/>
    </dgm:pt>
    <dgm:pt modelId="{B754C90D-126D-4FC2-BBD0-D1133010D188}" type="pres">
      <dgm:prSet presAssocID="{C997B175-9B67-49D1-B4A2-0DE0C9CBE266}" presName="thickLine" presStyleLbl="alignNode1" presStyleIdx="0" presStyleCnt="1"/>
      <dgm:spPr/>
    </dgm:pt>
    <dgm:pt modelId="{181B328D-8773-47D5-B2F2-B44B2064ACAF}" type="pres">
      <dgm:prSet presAssocID="{C997B175-9B67-49D1-B4A2-0DE0C9CBE266}" presName="horz1" presStyleCnt="0"/>
      <dgm:spPr/>
    </dgm:pt>
    <dgm:pt modelId="{D59C7431-D102-43C5-9B0D-BDEC95FF9196}" type="pres">
      <dgm:prSet presAssocID="{C997B175-9B67-49D1-B4A2-0DE0C9CBE266}" presName="tx1" presStyleLbl="revTx" presStyleIdx="0" presStyleCnt="1"/>
      <dgm:spPr/>
    </dgm:pt>
    <dgm:pt modelId="{E8A886DA-9DBD-4B1E-AC6A-565610FCC482}" type="pres">
      <dgm:prSet presAssocID="{C997B175-9B67-49D1-B4A2-0DE0C9CBE266}" presName="vert1" presStyleCnt="0"/>
      <dgm:spPr/>
    </dgm:pt>
  </dgm:ptLst>
  <dgm:cxnLst>
    <dgm:cxn modelId="{EFC9514B-0BAB-4DAB-88FF-6D92668394D4}" type="presOf" srcId="{8FF0FF53-465D-4E69-8A36-DAAA4BA511F3}" destId="{3FD27045-A548-4275-A84B-10C1E66B7656}" srcOrd="0" destOrd="0" presId="urn:microsoft.com/office/officeart/2008/layout/LinedList"/>
    <dgm:cxn modelId="{A720D5C3-012A-4DE9-A569-07DDBD4B832A}" srcId="{8FF0FF53-465D-4E69-8A36-DAAA4BA511F3}" destId="{C997B175-9B67-49D1-B4A2-0DE0C9CBE266}" srcOrd="0" destOrd="0" parTransId="{10B5A510-00C2-4BB6-9417-64980FA455B6}" sibTransId="{C224BD61-EC81-42D7-B04C-FAECB20D2AC6}"/>
    <dgm:cxn modelId="{D92324D6-05BA-4196-8E3A-852D80899F7A}" type="presOf" srcId="{C997B175-9B67-49D1-B4A2-0DE0C9CBE266}" destId="{D59C7431-D102-43C5-9B0D-BDEC95FF9196}" srcOrd="0" destOrd="0" presId="urn:microsoft.com/office/officeart/2008/layout/LinedList"/>
    <dgm:cxn modelId="{BD354F0D-9054-4254-8AA8-CB13EAA68872}" type="presParOf" srcId="{3FD27045-A548-4275-A84B-10C1E66B7656}" destId="{B754C90D-126D-4FC2-BBD0-D1133010D188}" srcOrd="0" destOrd="0" presId="urn:microsoft.com/office/officeart/2008/layout/LinedList"/>
    <dgm:cxn modelId="{C58A88A7-0B91-41DE-AF63-F17CC0AFEBBA}" type="presParOf" srcId="{3FD27045-A548-4275-A84B-10C1E66B7656}" destId="{181B328D-8773-47D5-B2F2-B44B2064ACAF}" srcOrd="1" destOrd="0" presId="urn:microsoft.com/office/officeart/2008/layout/LinedList"/>
    <dgm:cxn modelId="{FAEC40A1-7F7F-4CBF-819F-8CB4B28736E7}" type="presParOf" srcId="{181B328D-8773-47D5-B2F2-B44B2064ACAF}" destId="{D59C7431-D102-43C5-9B0D-BDEC95FF9196}" srcOrd="0" destOrd="0" presId="urn:microsoft.com/office/officeart/2008/layout/LinedList"/>
    <dgm:cxn modelId="{9528F673-A87E-4B02-B7E9-088CED26284C}" type="presParOf" srcId="{181B328D-8773-47D5-B2F2-B44B2064ACAF}" destId="{E8A886DA-9DBD-4B1E-AC6A-565610FCC482}"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8CF2941-FBF3-4F4C-A81F-20EA820595F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2514F72A-7DC3-4E72-9CE9-36EC99A13759}">
      <dgm:prSet/>
      <dgm:spPr/>
      <dgm:t>
        <a:bodyPr/>
        <a:lstStyle/>
        <a:p>
          <a:r>
            <a:rPr lang="en-IN" b="1">
              <a:solidFill>
                <a:srgbClr val="C00000"/>
              </a:solidFill>
            </a:rPr>
            <a:t>Advantages</a:t>
          </a:r>
          <a:endParaRPr lang="en-IN">
            <a:solidFill>
              <a:srgbClr val="C00000"/>
            </a:solidFill>
          </a:endParaRPr>
        </a:p>
      </dgm:t>
    </dgm:pt>
    <dgm:pt modelId="{A22378A4-2A71-4C4B-9992-6CF48360EC98}" type="parTrans" cxnId="{AD7DD98F-A3C2-4083-BE6A-EED54153242D}">
      <dgm:prSet/>
      <dgm:spPr/>
      <dgm:t>
        <a:bodyPr/>
        <a:lstStyle/>
        <a:p>
          <a:endParaRPr lang="en-IN"/>
        </a:p>
      </dgm:t>
    </dgm:pt>
    <dgm:pt modelId="{A618EA8C-7889-4614-B703-9BE834581CAF}" type="sibTrans" cxnId="{AD7DD98F-A3C2-4083-BE6A-EED54153242D}">
      <dgm:prSet/>
      <dgm:spPr/>
      <dgm:t>
        <a:bodyPr/>
        <a:lstStyle/>
        <a:p>
          <a:endParaRPr lang="en-IN"/>
        </a:p>
      </dgm:t>
    </dgm:pt>
    <dgm:pt modelId="{ED69AB2D-3AA4-4388-B413-DCD8BF6F9E64}" type="pres">
      <dgm:prSet presAssocID="{98CF2941-FBF3-4F4C-A81F-20EA820595FF}" presName="linear" presStyleCnt="0">
        <dgm:presLayoutVars>
          <dgm:animLvl val="lvl"/>
          <dgm:resizeHandles val="exact"/>
        </dgm:presLayoutVars>
      </dgm:prSet>
      <dgm:spPr/>
    </dgm:pt>
    <dgm:pt modelId="{144AAB36-78D6-4138-BDC8-F6D9F26CAD98}" type="pres">
      <dgm:prSet presAssocID="{2514F72A-7DC3-4E72-9CE9-36EC99A13759}" presName="parentText" presStyleLbl="node1" presStyleIdx="0" presStyleCnt="1" custLinFactNeighborY="-22986">
        <dgm:presLayoutVars>
          <dgm:chMax val="0"/>
          <dgm:bulletEnabled val="1"/>
        </dgm:presLayoutVars>
      </dgm:prSet>
      <dgm:spPr/>
    </dgm:pt>
  </dgm:ptLst>
  <dgm:cxnLst>
    <dgm:cxn modelId="{18D2E54C-E2E6-47A3-A3D0-7B05A96EDE09}" type="presOf" srcId="{2514F72A-7DC3-4E72-9CE9-36EC99A13759}" destId="{144AAB36-78D6-4138-BDC8-F6D9F26CAD98}" srcOrd="0" destOrd="0" presId="urn:microsoft.com/office/officeart/2005/8/layout/vList2"/>
    <dgm:cxn modelId="{DB08C68C-3E09-4AE1-AA15-3490608EF61E}" type="presOf" srcId="{98CF2941-FBF3-4F4C-A81F-20EA820595FF}" destId="{ED69AB2D-3AA4-4388-B413-DCD8BF6F9E64}" srcOrd="0" destOrd="0" presId="urn:microsoft.com/office/officeart/2005/8/layout/vList2"/>
    <dgm:cxn modelId="{AD7DD98F-A3C2-4083-BE6A-EED54153242D}" srcId="{98CF2941-FBF3-4F4C-A81F-20EA820595FF}" destId="{2514F72A-7DC3-4E72-9CE9-36EC99A13759}" srcOrd="0" destOrd="0" parTransId="{A22378A4-2A71-4C4B-9992-6CF48360EC98}" sibTransId="{A618EA8C-7889-4614-B703-9BE834581CAF}"/>
    <dgm:cxn modelId="{7D091601-D8A9-421C-90CC-093E025B4455}" type="presParOf" srcId="{ED69AB2D-3AA4-4388-B413-DCD8BF6F9E64}" destId="{144AAB36-78D6-4138-BDC8-F6D9F26CAD98}"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510118E-4984-420D-8FDB-AF727C4067D4}" type="doc">
      <dgm:prSet loTypeId="urn:microsoft.com/office/officeart/2005/8/layout/vList5" loCatId="list" qsTypeId="urn:microsoft.com/office/officeart/2005/8/quickstyle/simple1" qsCatId="simple" csTypeId="urn:microsoft.com/office/officeart/2005/8/colors/colorful1" csCatId="colorful"/>
      <dgm:spPr/>
      <dgm:t>
        <a:bodyPr/>
        <a:lstStyle/>
        <a:p>
          <a:endParaRPr lang="en-US"/>
        </a:p>
      </dgm:t>
    </dgm:pt>
    <dgm:pt modelId="{BE7D7142-DF48-4AF7-9A7A-B9D48C676C4E}">
      <dgm:prSet/>
      <dgm:spPr/>
      <dgm:t>
        <a:bodyPr/>
        <a:lstStyle/>
        <a:p>
          <a:r>
            <a:rPr lang="en-US" b="1" dirty="0"/>
            <a:t>Intuitive Task Management:</a:t>
          </a:r>
          <a:endParaRPr lang="en-US" dirty="0"/>
        </a:p>
      </dgm:t>
    </dgm:pt>
    <dgm:pt modelId="{C2F13A2F-40BB-49FC-88CA-7DA4180059F6}" type="parTrans" cxnId="{D937310B-2EB4-4010-B478-7E1D78B60627}">
      <dgm:prSet/>
      <dgm:spPr/>
      <dgm:t>
        <a:bodyPr/>
        <a:lstStyle/>
        <a:p>
          <a:endParaRPr lang="en-US"/>
        </a:p>
      </dgm:t>
    </dgm:pt>
    <dgm:pt modelId="{BC47BD5A-3581-4B3F-863C-FFF2F45E0CE1}" type="sibTrans" cxnId="{D937310B-2EB4-4010-B478-7E1D78B60627}">
      <dgm:prSet/>
      <dgm:spPr/>
      <dgm:t>
        <a:bodyPr/>
        <a:lstStyle/>
        <a:p>
          <a:endParaRPr lang="en-US"/>
        </a:p>
      </dgm:t>
    </dgm:pt>
    <dgm:pt modelId="{89E070E6-A7B8-409D-986A-2811411BD39E}">
      <dgm:prSet/>
      <dgm:spPr/>
      <dgm:t>
        <a:bodyPr/>
        <a:lstStyle/>
        <a:p>
          <a:r>
            <a:rPr lang="en-US"/>
            <a:t>Simplified steps for easy task handling.</a:t>
          </a:r>
        </a:p>
      </dgm:t>
    </dgm:pt>
    <dgm:pt modelId="{6786E847-9204-4C3E-A8B4-8BC250AB5B56}" type="parTrans" cxnId="{BEBC5A42-032D-4C6F-95C2-F8A34CA9EF74}">
      <dgm:prSet/>
      <dgm:spPr/>
      <dgm:t>
        <a:bodyPr/>
        <a:lstStyle/>
        <a:p>
          <a:endParaRPr lang="en-US"/>
        </a:p>
      </dgm:t>
    </dgm:pt>
    <dgm:pt modelId="{E54E5982-240F-4D45-8990-45223F3701A9}" type="sibTrans" cxnId="{BEBC5A42-032D-4C6F-95C2-F8A34CA9EF74}">
      <dgm:prSet/>
      <dgm:spPr/>
      <dgm:t>
        <a:bodyPr/>
        <a:lstStyle/>
        <a:p>
          <a:endParaRPr lang="en-US"/>
        </a:p>
      </dgm:t>
    </dgm:pt>
    <dgm:pt modelId="{CFB98B57-B380-4A3F-823A-8859A605499B}">
      <dgm:prSet/>
      <dgm:spPr/>
      <dgm:t>
        <a:bodyPr/>
        <a:lstStyle/>
        <a:p>
          <a:r>
            <a:rPr lang="en-US" b="1" dirty="0"/>
            <a:t>Creating Tasks:</a:t>
          </a:r>
          <a:endParaRPr lang="en-US" dirty="0"/>
        </a:p>
      </dgm:t>
    </dgm:pt>
    <dgm:pt modelId="{90870510-E723-4A2D-A533-E959BE5E443C}" type="parTrans" cxnId="{99DEF93D-9864-4225-A0E3-FBE7FD8FDD4B}">
      <dgm:prSet/>
      <dgm:spPr/>
      <dgm:t>
        <a:bodyPr/>
        <a:lstStyle/>
        <a:p>
          <a:endParaRPr lang="en-US"/>
        </a:p>
      </dgm:t>
    </dgm:pt>
    <dgm:pt modelId="{88A923FC-24C6-4327-8699-77C69DC982D0}" type="sibTrans" cxnId="{99DEF93D-9864-4225-A0E3-FBE7FD8FDD4B}">
      <dgm:prSet/>
      <dgm:spPr/>
      <dgm:t>
        <a:bodyPr/>
        <a:lstStyle/>
        <a:p>
          <a:endParaRPr lang="en-US"/>
        </a:p>
      </dgm:t>
    </dgm:pt>
    <dgm:pt modelId="{C16BA400-9124-4565-8D0E-BB101367079C}">
      <dgm:prSet/>
      <dgm:spPr/>
      <dgm:t>
        <a:bodyPr/>
        <a:lstStyle/>
        <a:p>
          <a:r>
            <a:rPr lang="en-US" dirty="0"/>
            <a:t>Add tasks with details and due dates.</a:t>
          </a:r>
        </a:p>
      </dgm:t>
    </dgm:pt>
    <dgm:pt modelId="{7089EA4C-021E-474F-BFB9-3E082D8E4D7E}" type="parTrans" cxnId="{6D4E62AE-DB3C-41C2-9B14-88FD40409241}">
      <dgm:prSet/>
      <dgm:spPr/>
      <dgm:t>
        <a:bodyPr/>
        <a:lstStyle/>
        <a:p>
          <a:endParaRPr lang="en-US"/>
        </a:p>
      </dgm:t>
    </dgm:pt>
    <dgm:pt modelId="{0E9BF704-BC50-4CB3-AA14-0811E2A84E31}" type="sibTrans" cxnId="{6D4E62AE-DB3C-41C2-9B14-88FD40409241}">
      <dgm:prSet/>
      <dgm:spPr/>
      <dgm:t>
        <a:bodyPr/>
        <a:lstStyle/>
        <a:p>
          <a:endParaRPr lang="en-US"/>
        </a:p>
      </dgm:t>
    </dgm:pt>
    <dgm:pt modelId="{01F92BC9-91E7-4CE3-89FD-4FE5056C1624}">
      <dgm:prSet/>
      <dgm:spPr/>
      <dgm:t>
        <a:bodyPr/>
        <a:lstStyle/>
        <a:p>
          <a:r>
            <a:rPr lang="en-US" b="1"/>
            <a:t>Assigning Tasks:</a:t>
          </a:r>
          <a:endParaRPr lang="en-US"/>
        </a:p>
      </dgm:t>
    </dgm:pt>
    <dgm:pt modelId="{072977A4-14B1-4628-BBF1-E6AA9E0AA869}" type="parTrans" cxnId="{4F3A4647-D728-4D61-A3E4-D9370A491B51}">
      <dgm:prSet/>
      <dgm:spPr/>
      <dgm:t>
        <a:bodyPr/>
        <a:lstStyle/>
        <a:p>
          <a:endParaRPr lang="en-US"/>
        </a:p>
      </dgm:t>
    </dgm:pt>
    <dgm:pt modelId="{A1AFA5B6-DD60-4AB1-AA77-B17E03E61D5B}" type="sibTrans" cxnId="{4F3A4647-D728-4D61-A3E4-D9370A491B51}">
      <dgm:prSet/>
      <dgm:spPr/>
      <dgm:t>
        <a:bodyPr/>
        <a:lstStyle/>
        <a:p>
          <a:endParaRPr lang="en-US"/>
        </a:p>
      </dgm:t>
    </dgm:pt>
    <dgm:pt modelId="{96FD9F20-A5F1-410B-9F08-212A20E120B3}">
      <dgm:prSet/>
      <dgm:spPr/>
      <dgm:t>
        <a:bodyPr/>
        <a:lstStyle/>
        <a:p>
          <a:r>
            <a:rPr lang="en-US"/>
            <a:t>Allocate tasks to participants.</a:t>
          </a:r>
        </a:p>
      </dgm:t>
    </dgm:pt>
    <dgm:pt modelId="{17CD607A-3DBB-453D-B1C1-FDDA5A3AB142}" type="parTrans" cxnId="{CB9BA4D7-0031-4462-ABB1-8FBA23E645BD}">
      <dgm:prSet/>
      <dgm:spPr/>
      <dgm:t>
        <a:bodyPr/>
        <a:lstStyle/>
        <a:p>
          <a:endParaRPr lang="en-US"/>
        </a:p>
      </dgm:t>
    </dgm:pt>
    <dgm:pt modelId="{440998DF-198C-4581-B6BB-2B6289D96252}" type="sibTrans" cxnId="{CB9BA4D7-0031-4462-ABB1-8FBA23E645BD}">
      <dgm:prSet/>
      <dgm:spPr/>
      <dgm:t>
        <a:bodyPr/>
        <a:lstStyle/>
        <a:p>
          <a:endParaRPr lang="en-US"/>
        </a:p>
      </dgm:t>
    </dgm:pt>
    <dgm:pt modelId="{F128B4A3-BEA1-48D0-8E5E-5AAD86BA759A}">
      <dgm:prSet/>
      <dgm:spPr/>
      <dgm:t>
        <a:bodyPr/>
        <a:lstStyle/>
        <a:p>
          <a:r>
            <a:rPr lang="en-US" b="1"/>
            <a:t>Tracking Progress:</a:t>
          </a:r>
          <a:endParaRPr lang="en-US"/>
        </a:p>
      </dgm:t>
    </dgm:pt>
    <dgm:pt modelId="{B7649544-52B1-4A1F-A8F7-95553378339D}" type="parTrans" cxnId="{4A21A5D6-01D3-4823-8711-7F05C229735D}">
      <dgm:prSet/>
      <dgm:spPr/>
      <dgm:t>
        <a:bodyPr/>
        <a:lstStyle/>
        <a:p>
          <a:endParaRPr lang="en-US"/>
        </a:p>
      </dgm:t>
    </dgm:pt>
    <dgm:pt modelId="{6EA29452-83D1-4FC1-A298-940CDC8EA872}" type="sibTrans" cxnId="{4A21A5D6-01D3-4823-8711-7F05C229735D}">
      <dgm:prSet/>
      <dgm:spPr/>
      <dgm:t>
        <a:bodyPr/>
        <a:lstStyle/>
        <a:p>
          <a:endParaRPr lang="en-US"/>
        </a:p>
      </dgm:t>
    </dgm:pt>
    <dgm:pt modelId="{80577554-2A2D-4C5F-B195-230D3DF837A3}">
      <dgm:prSet/>
      <dgm:spPr/>
      <dgm:t>
        <a:bodyPr/>
        <a:lstStyle/>
        <a:p>
          <a:r>
            <a:rPr lang="en-US"/>
            <a:t>Real-time updates on task status.</a:t>
          </a:r>
        </a:p>
      </dgm:t>
    </dgm:pt>
    <dgm:pt modelId="{1AF8E8F6-2423-44BB-B105-1D73F2149541}" type="parTrans" cxnId="{9AFFFAF2-7057-4077-A40A-8BB0236DE804}">
      <dgm:prSet/>
      <dgm:spPr/>
      <dgm:t>
        <a:bodyPr/>
        <a:lstStyle/>
        <a:p>
          <a:endParaRPr lang="en-US"/>
        </a:p>
      </dgm:t>
    </dgm:pt>
    <dgm:pt modelId="{92E91AB6-71FB-478B-858C-34D9F6217259}" type="sibTrans" cxnId="{9AFFFAF2-7057-4077-A40A-8BB0236DE804}">
      <dgm:prSet/>
      <dgm:spPr/>
      <dgm:t>
        <a:bodyPr/>
        <a:lstStyle/>
        <a:p>
          <a:endParaRPr lang="en-US"/>
        </a:p>
      </dgm:t>
    </dgm:pt>
    <dgm:pt modelId="{5DD250A6-ABD9-4AF9-A691-0EC168603FDE}">
      <dgm:prSet/>
      <dgm:spPr/>
      <dgm:t>
        <a:bodyPr/>
        <a:lstStyle/>
        <a:p>
          <a:r>
            <a:rPr lang="en-US" b="1"/>
            <a:t>Completing Tasks:</a:t>
          </a:r>
          <a:endParaRPr lang="en-US"/>
        </a:p>
      </dgm:t>
    </dgm:pt>
    <dgm:pt modelId="{11127825-D728-4DBE-8356-017670970025}" type="parTrans" cxnId="{A20391DD-444D-4266-9E72-B301E683188B}">
      <dgm:prSet/>
      <dgm:spPr/>
      <dgm:t>
        <a:bodyPr/>
        <a:lstStyle/>
        <a:p>
          <a:endParaRPr lang="en-US"/>
        </a:p>
      </dgm:t>
    </dgm:pt>
    <dgm:pt modelId="{46C6CF67-F846-4B1F-991C-D05C44311463}" type="sibTrans" cxnId="{A20391DD-444D-4266-9E72-B301E683188B}">
      <dgm:prSet/>
      <dgm:spPr/>
      <dgm:t>
        <a:bodyPr/>
        <a:lstStyle/>
        <a:p>
          <a:endParaRPr lang="en-US"/>
        </a:p>
      </dgm:t>
    </dgm:pt>
    <dgm:pt modelId="{32A3FA03-0EDA-4C19-8ACD-3C3F07E7F04B}">
      <dgm:prSet/>
      <dgm:spPr/>
      <dgm:t>
        <a:bodyPr/>
        <a:lstStyle/>
        <a:p>
          <a:r>
            <a:rPr lang="en-US"/>
            <a:t>Mark tasks as done, validated by verifiers.</a:t>
          </a:r>
        </a:p>
      </dgm:t>
    </dgm:pt>
    <dgm:pt modelId="{E06B72A2-C8AF-49EA-B579-1CA92B83B390}" type="parTrans" cxnId="{C630E74B-F15F-4A74-8DC9-74202652459C}">
      <dgm:prSet/>
      <dgm:spPr/>
      <dgm:t>
        <a:bodyPr/>
        <a:lstStyle/>
        <a:p>
          <a:endParaRPr lang="en-US"/>
        </a:p>
      </dgm:t>
    </dgm:pt>
    <dgm:pt modelId="{B6914E48-BB62-41DA-A807-251F56447043}" type="sibTrans" cxnId="{C630E74B-F15F-4A74-8DC9-74202652459C}">
      <dgm:prSet/>
      <dgm:spPr/>
      <dgm:t>
        <a:bodyPr/>
        <a:lstStyle/>
        <a:p>
          <a:endParaRPr lang="en-US"/>
        </a:p>
      </dgm:t>
    </dgm:pt>
    <dgm:pt modelId="{80AFD4A9-A074-4BD1-8660-F12180419BAC}">
      <dgm:prSet/>
      <dgm:spPr/>
      <dgm:t>
        <a:bodyPr/>
        <a:lstStyle/>
        <a:p>
          <a:r>
            <a:rPr lang="en-US" b="1"/>
            <a:t>Transparency and Accountability:</a:t>
          </a:r>
          <a:endParaRPr lang="en-US"/>
        </a:p>
      </dgm:t>
    </dgm:pt>
    <dgm:pt modelId="{010A179F-C418-4032-83F1-B5C2F9537664}" type="parTrans" cxnId="{8D8E6AC8-E4F2-4A2E-BCCD-1B8A052A0179}">
      <dgm:prSet/>
      <dgm:spPr/>
      <dgm:t>
        <a:bodyPr/>
        <a:lstStyle/>
        <a:p>
          <a:endParaRPr lang="en-US"/>
        </a:p>
      </dgm:t>
    </dgm:pt>
    <dgm:pt modelId="{6A409214-07C7-4B6A-A6E5-9E62E34C8910}" type="sibTrans" cxnId="{8D8E6AC8-E4F2-4A2E-BCCD-1B8A052A0179}">
      <dgm:prSet/>
      <dgm:spPr/>
      <dgm:t>
        <a:bodyPr/>
        <a:lstStyle/>
        <a:p>
          <a:endParaRPr lang="en-US"/>
        </a:p>
      </dgm:t>
    </dgm:pt>
    <dgm:pt modelId="{4054FEC9-BFBB-4E91-B062-8D66D78CAA1D}">
      <dgm:prSet/>
      <dgm:spPr/>
      <dgm:t>
        <a:bodyPr/>
        <a:lstStyle/>
        <a:p>
          <a:r>
            <a:rPr lang="en-US"/>
            <a:t>Transparent actions on immutable ledger.</a:t>
          </a:r>
        </a:p>
      </dgm:t>
    </dgm:pt>
    <dgm:pt modelId="{C2271A2B-5987-49B8-BDD2-75414E2450C7}" type="parTrans" cxnId="{1F68987C-9664-457E-B709-85A6D00F545F}">
      <dgm:prSet/>
      <dgm:spPr/>
      <dgm:t>
        <a:bodyPr/>
        <a:lstStyle/>
        <a:p>
          <a:endParaRPr lang="en-US"/>
        </a:p>
      </dgm:t>
    </dgm:pt>
    <dgm:pt modelId="{7EFAF916-4218-4BA8-9B4C-6C3BDD046DB2}" type="sibTrans" cxnId="{1F68987C-9664-457E-B709-85A6D00F545F}">
      <dgm:prSet/>
      <dgm:spPr/>
      <dgm:t>
        <a:bodyPr/>
        <a:lstStyle/>
        <a:p>
          <a:endParaRPr lang="en-US"/>
        </a:p>
      </dgm:t>
    </dgm:pt>
    <dgm:pt modelId="{DA9A89CC-E635-4E12-8A09-C21596AD49AB}">
      <dgm:prSet/>
      <dgm:spPr/>
      <dgm:t>
        <a:bodyPr/>
        <a:lstStyle/>
        <a:p>
          <a:r>
            <a:rPr lang="en-US" b="1"/>
            <a:t>Real-Time Updates:</a:t>
          </a:r>
          <a:endParaRPr lang="en-US"/>
        </a:p>
      </dgm:t>
    </dgm:pt>
    <dgm:pt modelId="{B8DECB68-8539-4388-9054-5B8F57EB812C}" type="parTrans" cxnId="{25675126-6C54-4943-B713-1C8B7C99FFDA}">
      <dgm:prSet/>
      <dgm:spPr/>
      <dgm:t>
        <a:bodyPr/>
        <a:lstStyle/>
        <a:p>
          <a:endParaRPr lang="en-US"/>
        </a:p>
      </dgm:t>
    </dgm:pt>
    <dgm:pt modelId="{BD8D100F-7516-4816-AEB8-ED79A814667B}" type="sibTrans" cxnId="{25675126-6C54-4943-B713-1C8B7C99FFDA}">
      <dgm:prSet/>
      <dgm:spPr/>
      <dgm:t>
        <a:bodyPr/>
        <a:lstStyle/>
        <a:p>
          <a:endParaRPr lang="en-US"/>
        </a:p>
      </dgm:t>
    </dgm:pt>
    <dgm:pt modelId="{AEEE5343-311A-412E-98A6-560373EE5CB2}">
      <dgm:prSet/>
      <dgm:spPr/>
      <dgm:t>
        <a:bodyPr/>
        <a:lstStyle/>
        <a:p>
          <a:r>
            <a:rPr lang="en-US"/>
            <a:t>Timely notifications for changes.</a:t>
          </a:r>
        </a:p>
      </dgm:t>
    </dgm:pt>
    <dgm:pt modelId="{9B7E0C57-EFAA-42FE-8A6D-299C957C90AA}" type="parTrans" cxnId="{4CEF2A83-D83D-463A-B2E6-70D2BD6DA469}">
      <dgm:prSet/>
      <dgm:spPr/>
      <dgm:t>
        <a:bodyPr/>
        <a:lstStyle/>
        <a:p>
          <a:endParaRPr lang="en-US"/>
        </a:p>
      </dgm:t>
    </dgm:pt>
    <dgm:pt modelId="{D5E015A5-8A2B-42EB-A18D-7CE43D43AE03}" type="sibTrans" cxnId="{4CEF2A83-D83D-463A-B2E6-70D2BD6DA469}">
      <dgm:prSet/>
      <dgm:spPr/>
      <dgm:t>
        <a:bodyPr/>
        <a:lstStyle/>
        <a:p>
          <a:endParaRPr lang="en-US"/>
        </a:p>
      </dgm:t>
    </dgm:pt>
    <dgm:pt modelId="{989285A4-BCE3-4285-8F68-19A5877C08F2}">
      <dgm:prSet/>
      <dgm:spPr/>
      <dgm:t>
        <a:bodyPr/>
        <a:lstStyle/>
        <a:p>
          <a:r>
            <a:rPr lang="en-US" b="1"/>
            <a:t>User-Centric Interface:</a:t>
          </a:r>
          <a:endParaRPr lang="en-US"/>
        </a:p>
      </dgm:t>
    </dgm:pt>
    <dgm:pt modelId="{270A03F5-46FD-48DB-A80A-EC60697EB028}" type="parTrans" cxnId="{505E7C33-0691-4AE6-A4A6-543F3C2DEB91}">
      <dgm:prSet/>
      <dgm:spPr/>
      <dgm:t>
        <a:bodyPr/>
        <a:lstStyle/>
        <a:p>
          <a:endParaRPr lang="en-US"/>
        </a:p>
      </dgm:t>
    </dgm:pt>
    <dgm:pt modelId="{7B7A3F3C-4A19-4842-ABB3-3E4FCAC5A18D}" type="sibTrans" cxnId="{505E7C33-0691-4AE6-A4A6-543F3C2DEB91}">
      <dgm:prSet/>
      <dgm:spPr/>
      <dgm:t>
        <a:bodyPr/>
        <a:lstStyle/>
        <a:p>
          <a:endParaRPr lang="en-US"/>
        </a:p>
      </dgm:t>
    </dgm:pt>
    <dgm:pt modelId="{B083EBB4-AAA1-4C45-985B-9390AFB1BA9C}">
      <dgm:prSet/>
      <dgm:spPr/>
      <dgm:t>
        <a:bodyPr/>
        <a:lstStyle/>
        <a:p>
          <a:r>
            <a:rPr lang="en-US"/>
            <a:t>Simple design for all users.</a:t>
          </a:r>
        </a:p>
      </dgm:t>
    </dgm:pt>
    <dgm:pt modelId="{F106B109-3F51-411A-8EA4-5F953C12DB17}" type="parTrans" cxnId="{D1201FEB-02FE-438B-98CF-FA2051D8C1C1}">
      <dgm:prSet/>
      <dgm:spPr/>
      <dgm:t>
        <a:bodyPr/>
        <a:lstStyle/>
        <a:p>
          <a:endParaRPr lang="en-US"/>
        </a:p>
      </dgm:t>
    </dgm:pt>
    <dgm:pt modelId="{43B01D1A-525E-4694-9393-C534C1D1D15E}" type="sibTrans" cxnId="{D1201FEB-02FE-438B-98CF-FA2051D8C1C1}">
      <dgm:prSet/>
      <dgm:spPr/>
      <dgm:t>
        <a:bodyPr/>
        <a:lstStyle/>
        <a:p>
          <a:endParaRPr lang="en-US"/>
        </a:p>
      </dgm:t>
    </dgm:pt>
    <dgm:pt modelId="{033685BD-D0B5-4184-853A-4F0DE773FE70}">
      <dgm:prSet/>
      <dgm:spPr/>
      <dgm:t>
        <a:bodyPr/>
        <a:lstStyle/>
        <a:p>
          <a:r>
            <a:rPr lang="en-US" b="1"/>
            <a:t>Efficient Communication:</a:t>
          </a:r>
          <a:endParaRPr lang="en-US"/>
        </a:p>
      </dgm:t>
    </dgm:pt>
    <dgm:pt modelId="{D00EED92-B58D-49C2-9D4E-76E459F56893}" type="parTrans" cxnId="{C5505560-AC7A-4430-A0B6-919BB20FB902}">
      <dgm:prSet/>
      <dgm:spPr/>
      <dgm:t>
        <a:bodyPr/>
        <a:lstStyle/>
        <a:p>
          <a:endParaRPr lang="en-US"/>
        </a:p>
      </dgm:t>
    </dgm:pt>
    <dgm:pt modelId="{C00DE643-27E0-478C-9ED6-A1B1F0C5C761}" type="sibTrans" cxnId="{C5505560-AC7A-4430-A0B6-919BB20FB902}">
      <dgm:prSet/>
      <dgm:spPr/>
      <dgm:t>
        <a:bodyPr/>
        <a:lstStyle/>
        <a:p>
          <a:endParaRPr lang="en-US"/>
        </a:p>
      </dgm:t>
    </dgm:pt>
    <dgm:pt modelId="{87EFE30F-B0C0-40D6-8D9C-2C33168E60C7}">
      <dgm:prSet/>
      <dgm:spPr/>
      <dgm:t>
        <a:bodyPr/>
        <a:lstStyle/>
        <a:p>
          <a:r>
            <a:rPr lang="en-US"/>
            <a:t>In-system communication for streamlined interactions.</a:t>
          </a:r>
        </a:p>
      </dgm:t>
    </dgm:pt>
    <dgm:pt modelId="{9647B190-FD69-4040-A0F0-89DE7B6E77A5}" type="parTrans" cxnId="{135C9702-3DE0-42CD-A7A6-DEF16F67D7AD}">
      <dgm:prSet/>
      <dgm:spPr/>
      <dgm:t>
        <a:bodyPr/>
        <a:lstStyle/>
        <a:p>
          <a:endParaRPr lang="en-US"/>
        </a:p>
      </dgm:t>
    </dgm:pt>
    <dgm:pt modelId="{DC1DFA08-D699-44F1-968B-4539F374A85C}" type="sibTrans" cxnId="{135C9702-3DE0-42CD-A7A6-DEF16F67D7AD}">
      <dgm:prSet/>
      <dgm:spPr/>
      <dgm:t>
        <a:bodyPr/>
        <a:lstStyle/>
        <a:p>
          <a:endParaRPr lang="en-US"/>
        </a:p>
      </dgm:t>
    </dgm:pt>
    <dgm:pt modelId="{92ABFBC8-57A6-41FE-B322-62F7D462A5F7}">
      <dgm:prSet/>
      <dgm:spPr/>
      <dgm:t>
        <a:bodyPr/>
        <a:lstStyle/>
        <a:p>
          <a:r>
            <a:rPr lang="en-US" b="1"/>
            <a:t>Secure Authentication:</a:t>
          </a:r>
          <a:endParaRPr lang="en-US"/>
        </a:p>
      </dgm:t>
    </dgm:pt>
    <dgm:pt modelId="{9B5F01DB-76C3-4E71-9842-62F653633ED1}" type="parTrans" cxnId="{7A66140B-945C-491D-B6D1-A487EEAFC4FB}">
      <dgm:prSet/>
      <dgm:spPr/>
      <dgm:t>
        <a:bodyPr/>
        <a:lstStyle/>
        <a:p>
          <a:endParaRPr lang="en-US"/>
        </a:p>
      </dgm:t>
    </dgm:pt>
    <dgm:pt modelId="{4EA06CEE-7A03-476D-BA58-44C20FC09A74}" type="sibTrans" cxnId="{7A66140B-945C-491D-B6D1-A487EEAFC4FB}">
      <dgm:prSet/>
      <dgm:spPr/>
      <dgm:t>
        <a:bodyPr/>
        <a:lstStyle/>
        <a:p>
          <a:endParaRPr lang="en-US"/>
        </a:p>
      </dgm:t>
    </dgm:pt>
    <dgm:pt modelId="{D1809136-F1DC-4D36-88AD-F0555BEE009F}">
      <dgm:prSet/>
      <dgm:spPr/>
      <dgm:t>
        <a:bodyPr/>
        <a:lstStyle/>
        <a:p>
          <a:r>
            <a:rPr lang="en-US"/>
            <a:t>Strong access protection.</a:t>
          </a:r>
        </a:p>
      </dgm:t>
    </dgm:pt>
    <dgm:pt modelId="{2C646161-A1A0-4776-87D2-A7D7C8407D11}" type="parTrans" cxnId="{C7480CE4-CAEA-424E-800C-8E2B5E3A0955}">
      <dgm:prSet/>
      <dgm:spPr/>
      <dgm:t>
        <a:bodyPr/>
        <a:lstStyle/>
        <a:p>
          <a:endParaRPr lang="en-US"/>
        </a:p>
      </dgm:t>
    </dgm:pt>
    <dgm:pt modelId="{DACA4044-E736-4447-A528-A299979E0003}" type="sibTrans" cxnId="{C7480CE4-CAEA-424E-800C-8E2B5E3A0955}">
      <dgm:prSet/>
      <dgm:spPr/>
      <dgm:t>
        <a:bodyPr/>
        <a:lstStyle/>
        <a:p>
          <a:endParaRPr lang="en-US"/>
        </a:p>
      </dgm:t>
    </dgm:pt>
    <dgm:pt modelId="{3551DF0B-AF5E-4821-9C66-5214DA4357CE}">
      <dgm:prSet/>
      <dgm:spPr/>
      <dgm:t>
        <a:bodyPr/>
        <a:lstStyle/>
        <a:p>
          <a:r>
            <a:rPr lang="en-US" b="1"/>
            <a:t>Empowering Collaboration:</a:t>
          </a:r>
          <a:endParaRPr lang="en-US"/>
        </a:p>
      </dgm:t>
    </dgm:pt>
    <dgm:pt modelId="{4851B105-F03F-4A09-9B61-0542ABC756C8}" type="parTrans" cxnId="{CEBA1D99-338B-4ADA-998A-D6AFB97BE76E}">
      <dgm:prSet/>
      <dgm:spPr/>
      <dgm:t>
        <a:bodyPr/>
        <a:lstStyle/>
        <a:p>
          <a:endParaRPr lang="en-US"/>
        </a:p>
      </dgm:t>
    </dgm:pt>
    <dgm:pt modelId="{235B3FBD-BA96-4908-949A-663ED3D93BF0}" type="sibTrans" cxnId="{CEBA1D99-338B-4ADA-998A-D6AFB97BE76E}">
      <dgm:prSet/>
      <dgm:spPr/>
      <dgm:t>
        <a:bodyPr/>
        <a:lstStyle/>
        <a:p>
          <a:endParaRPr lang="en-US"/>
        </a:p>
      </dgm:t>
    </dgm:pt>
    <dgm:pt modelId="{C2D9B041-C936-4FCA-A685-D8419535A4F2}">
      <dgm:prSet/>
      <dgm:spPr/>
      <dgm:t>
        <a:bodyPr/>
        <a:lstStyle/>
        <a:p>
          <a:r>
            <a:rPr lang="en-US"/>
            <a:t>Enhances teamwork and productivity.</a:t>
          </a:r>
        </a:p>
      </dgm:t>
    </dgm:pt>
    <dgm:pt modelId="{BBC155F8-9275-4A2E-91B0-8BF748DEAF4F}" type="parTrans" cxnId="{6D244B1C-F238-4974-9C76-108706CC866E}">
      <dgm:prSet/>
      <dgm:spPr/>
      <dgm:t>
        <a:bodyPr/>
        <a:lstStyle/>
        <a:p>
          <a:endParaRPr lang="en-US"/>
        </a:p>
      </dgm:t>
    </dgm:pt>
    <dgm:pt modelId="{1BD597E4-F193-477B-96FD-5210D4F28CD3}" type="sibTrans" cxnId="{6D244B1C-F238-4974-9C76-108706CC866E}">
      <dgm:prSet/>
      <dgm:spPr/>
      <dgm:t>
        <a:bodyPr/>
        <a:lstStyle/>
        <a:p>
          <a:endParaRPr lang="en-US"/>
        </a:p>
      </dgm:t>
    </dgm:pt>
    <dgm:pt modelId="{970AB70A-C586-41DF-9324-E3E82A592702}" type="pres">
      <dgm:prSet presAssocID="{C510118E-4984-420D-8FDB-AF727C4067D4}" presName="Name0" presStyleCnt="0">
        <dgm:presLayoutVars>
          <dgm:dir/>
          <dgm:animLvl val="lvl"/>
          <dgm:resizeHandles val="exact"/>
        </dgm:presLayoutVars>
      </dgm:prSet>
      <dgm:spPr/>
    </dgm:pt>
    <dgm:pt modelId="{9E9B2691-39B0-49EC-B219-4899E3BBA483}" type="pres">
      <dgm:prSet presAssocID="{BE7D7142-DF48-4AF7-9A7A-B9D48C676C4E}" presName="linNode" presStyleCnt="0"/>
      <dgm:spPr/>
    </dgm:pt>
    <dgm:pt modelId="{35E157CE-70D0-4AC7-BB4F-75270B80FDDF}" type="pres">
      <dgm:prSet presAssocID="{BE7D7142-DF48-4AF7-9A7A-B9D48C676C4E}" presName="parentText" presStyleLbl="node1" presStyleIdx="0" presStyleCnt="11">
        <dgm:presLayoutVars>
          <dgm:chMax val="1"/>
          <dgm:bulletEnabled val="1"/>
        </dgm:presLayoutVars>
      </dgm:prSet>
      <dgm:spPr/>
    </dgm:pt>
    <dgm:pt modelId="{CDF9F1C8-BFAD-496C-84E7-11635F010E0A}" type="pres">
      <dgm:prSet presAssocID="{BE7D7142-DF48-4AF7-9A7A-B9D48C676C4E}" presName="descendantText" presStyleLbl="alignAccFollowNode1" presStyleIdx="0" presStyleCnt="11">
        <dgm:presLayoutVars>
          <dgm:bulletEnabled val="1"/>
        </dgm:presLayoutVars>
      </dgm:prSet>
      <dgm:spPr/>
    </dgm:pt>
    <dgm:pt modelId="{B4773265-13CE-4054-A3EF-174D49CFE32C}" type="pres">
      <dgm:prSet presAssocID="{BC47BD5A-3581-4B3F-863C-FFF2F45E0CE1}" presName="sp" presStyleCnt="0"/>
      <dgm:spPr/>
    </dgm:pt>
    <dgm:pt modelId="{A91CA219-E1A0-409D-A6E7-DE97B0BB4BF4}" type="pres">
      <dgm:prSet presAssocID="{CFB98B57-B380-4A3F-823A-8859A605499B}" presName="linNode" presStyleCnt="0"/>
      <dgm:spPr/>
    </dgm:pt>
    <dgm:pt modelId="{CAD553DA-6D67-49C0-AC1C-E4AD46E0FFAB}" type="pres">
      <dgm:prSet presAssocID="{CFB98B57-B380-4A3F-823A-8859A605499B}" presName="parentText" presStyleLbl="node1" presStyleIdx="1" presStyleCnt="11">
        <dgm:presLayoutVars>
          <dgm:chMax val="1"/>
          <dgm:bulletEnabled val="1"/>
        </dgm:presLayoutVars>
      </dgm:prSet>
      <dgm:spPr/>
    </dgm:pt>
    <dgm:pt modelId="{133B5451-C492-43AC-B2AC-54A1BE634B40}" type="pres">
      <dgm:prSet presAssocID="{CFB98B57-B380-4A3F-823A-8859A605499B}" presName="descendantText" presStyleLbl="alignAccFollowNode1" presStyleIdx="1" presStyleCnt="11">
        <dgm:presLayoutVars>
          <dgm:bulletEnabled val="1"/>
        </dgm:presLayoutVars>
      </dgm:prSet>
      <dgm:spPr/>
    </dgm:pt>
    <dgm:pt modelId="{83A55971-6416-43C2-8B3F-CC54479BFF72}" type="pres">
      <dgm:prSet presAssocID="{88A923FC-24C6-4327-8699-77C69DC982D0}" presName="sp" presStyleCnt="0"/>
      <dgm:spPr/>
    </dgm:pt>
    <dgm:pt modelId="{7E3745B7-361F-4007-8C34-E48592AB6DE3}" type="pres">
      <dgm:prSet presAssocID="{01F92BC9-91E7-4CE3-89FD-4FE5056C1624}" presName="linNode" presStyleCnt="0"/>
      <dgm:spPr/>
    </dgm:pt>
    <dgm:pt modelId="{9A4748CF-1CFB-4FDA-9415-9593AE50108E}" type="pres">
      <dgm:prSet presAssocID="{01F92BC9-91E7-4CE3-89FD-4FE5056C1624}" presName="parentText" presStyleLbl="node1" presStyleIdx="2" presStyleCnt="11">
        <dgm:presLayoutVars>
          <dgm:chMax val="1"/>
          <dgm:bulletEnabled val="1"/>
        </dgm:presLayoutVars>
      </dgm:prSet>
      <dgm:spPr/>
    </dgm:pt>
    <dgm:pt modelId="{A7FBF197-C422-4E36-A82A-3D68643398A6}" type="pres">
      <dgm:prSet presAssocID="{01F92BC9-91E7-4CE3-89FD-4FE5056C1624}" presName="descendantText" presStyleLbl="alignAccFollowNode1" presStyleIdx="2" presStyleCnt="11">
        <dgm:presLayoutVars>
          <dgm:bulletEnabled val="1"/>
        </dgm:presLayoutVars>
      </dgm:prSet>
      <dgm:spPr/>
    </dgm:pt>
    <dgm:pt modelId="{3CC9EA16-DDF8-4110-BB34-DBD0E3D0E19D}" type="pres">
      <dgm:prSet presAssocID="{A1AFA5B6-DD60-4AB1-AA77-B17E03E61D5B}" presName="sp" presStyleCnt="0"/>
      <dgm:spPr/>
    </dgm:pt>
    <dgm:pt modelId="{D6E613DA-ECCA-4C21-AAA8-14FEA32C3477}" type="pres">
      <dgm:prSet presAssocID="{F128B4A3-BEA1-48D0-8E5E-5AAD86BA759A}" presName="linNode" presStyleCnt="0"/>
      <dgm:spPr/>
    </dgm:pt>
    <dgm:pt modelId="{114C9592-EE0F-4301-AA86-18524AEF43B7}" type="pres">
      <dgm:prSet presAssocID="{F128B4A3-BEA1-48D0-8E5E-5AAD86BA759A}" presName="parentText" presStyleLbl="node1" presStyleIdx="3" presStyleCnt="11">
        <dgm:presLayoutVars>
          <dgm:chMax val="1"/>
          <dgm:bulletEnabled val="1"/>
        </dgm:presLayoutVars>
      </dgm:prSet>
      <dgm:spPr/>
    </dgm:pt>
    <dgm:pt modelId="{7207B6C7-ACAE-4349-A808-58EB177EB295}" type="pres">
      <dgm:prSet presAssocID="{F128B4A3-BEA1-48D0-8E5E-5AAD86BA759A}" presName="descendantText" presStyleLbl="alignAccFollowNode1" presStyleIdx="3" presStyleCnt="11">
        <dgm:presLayoutVars>
          <dgm:bulletEnabled val="1"/>
        </dgm:presLayoutVars>
      </dgm:prSet>
      <dgm:spPr/>
    </dgm:pt>
    <dgm:pt modelId="{216A041E-BBA9-4EC2-88B3-9B091BBBDC92}" type="pres">
      <dgm:prSet presAssocID="{6EA29452-83D1-4FC1-A298-940CDC8EA872}" presName="sp" presStyleCnt="0"/>
      <dgm:spPr/>
    </dgm:pt>
    <dgm:pt modelId="{B63B600B-A7ED-42E4-A7F8-97D73326C97C}" type="pres">
      <dgm:prSet presAssocID="{5DD250A6-ABD9-4AF9-A691-0EC168603FDE}" presName="linNode" presStyleCnt="0"/>
      <dgm:spPr/>
    </dgm:pt>
    <dgm:pt modelId="{E82A79AC-D863-4BBD-A394-6FC8BEF1F841}" type="pres">
      <dgm:prSet presAssocID="{5DD250A6-ABD9-4AF9-A691-0EC168603FDE}" presName="parentText" presStyleLbl="node1" presStyleIdx="4" presStyleCnt="11">
        <dgm:presLayoutVars>
          <dgm:chMax val="1"/>
          <dgm:bulletEnabled val="1"/>
        </dgm:presLayoutVars>
      </dgm:prSet>
      <dgm:spPr/>
    </dgm:pt>
    <dgm:pt modelId="{F92DB7E3-8000-4599-9B9C-14AA899AF9B6}" type="pres">
      <dgm:prSet presAssocID="{5DD250A6-ABD9-4AF9-A691-0EC168603FDE}" presName="descendantText" presStyleLbl="alignAccFollowNode1" presStyleIdx="4" presStyleCnt="11">
        <dgm:presLayoutVars>
          <dgm:bulletEnabled val="1"/>
        </dgm:presLayoutVars>
      </dgm:prSet>
      <dgm:spPr/>
    </dgm:pt>
    <dgm:pt modelId="{851E64D2-860C-42BD-8DB9-6A9FF68E890E}" type="pres">
      <dgm:prSet presAssocID="{46C6CF67-F846-4B1F-991C-D05C44311463}" presName="sp" presStyleCnt="0"/>
      <dgm:spPr/>
    </dgm:pt>
    <dgm:pt modelId="{A5A1FB1F-5C50-48FE-962E-A23A8F62A308}" type="pres">
      <dgm:prSet presAssocID="{80AFD4A9-A074-4BD1-8660-F12180419BAC}" presName="linNode" presStyleCnt="0"/>
      <dgm:spPr/>
    </dgm:pt>
    <dgm:pt modelId="{07F18664-30F7-4F6D-9BDF-F4C7DA426ADC}" type="pres">
      <dgm:prSet presAssocID="{80AFD4A9-A074-4BD1-8660-F12180419BAC}" presName="parentText" presStyleLbl="node1" presStyleIdx="5" presStyleCnt="11">
        <dgm:presLayoutVars>
          <dgm:chMax val="1"/>
          <dgm:bulletEnabled val="1"/>
        </dgm:presLayoutVars>
      </dgm:prSet>
      <dgm:spPr/>
    </dgm:pt>
    <dgm:pt modelId="{D42076AC-E600-4B8B-BCB7-604A34C2A3E7}" type="pres">
      <dgm:prSet presAssocID="{80AFD4A9-A074-4BD1-8660-F12180419BAC}" presName="descendantText" presStyleLbl="alignAccFollowNode1" presStyleIdx="5" presStyleCnt="11">
        <dgm:presLayoutVars>
          <dgm:bulletEnabled val="1"/>
        </dgm:presLayoutVars>
      </dgm:prSet>
      <dgm:spPr/>
    </dgm:pt>
    <dgm:pt modelId="{0DE6380C-5358-4C25-BF49-72FD7A65AB03}" type="pres">
      <dgm:prSet presAssocID="{6A409214-07C7-4B6A-A6E5-9E62E34C8910}" presName="sp" presStyleCnt="0"/>
      <dgm:spPr/>
    </dgm:pt>
    <dgm:pt modelId="{0B8CA5DB-9A3A-42DB-9E84-41B492158A00}" type="pres">
      <dgm:prSet presAssocID="{DA9A89CC-E635-4E12-8A09-C21596AD49AB}" presName="linNode" presStyleCnt="0"/>
      <dgm:spPr/>
    </dgm:pt>
    <dgm:pt modelId="{148C491F-5193-41E9-9ABE-B9EC7F09A25A}" type="pres">
      <dgm:prSet presAssocID="{DA9A89CC-E635-4E12-8A09-C21596AD49AB}" presName="parentText" presStyleLbl="node1" presStyleIdx="6" presStyleCnt="11">
        <dgm:presLayoutVars>
          <dgm:chMax val="1"/>
          <dgm:bulletEnabled val="1"/>
        </dgm:presLayoutVars>
      </dgm:prSet>
      <dgm:spPr/>
    </dgm:pt>
    <dgm:pt modelId="{F9879A48-DADE-4FB9-A3C3-879348449F37}" type="pres">
      <dgm:prSet presAssocID="{DA9A89CC-E635-4E12-8A09-C21596AD49AB}" presName="descendantText" presStyleLbl="alignAccFollowNode1" presStyleIdx="6" presStyleCnt="11">
        <dgm:presLayoutVars>
          <dgm:bulletEnabled val="1"/>
        </dgm:presLayoutVars>
      </dgm:prSet>
      <dgm:spPr/>
    </dgm:pt>
    <dgm:pt modelId="{C0A34933-0017-4A44-B70E-769AA9F09F4F}" type="pres">
      <dgm:prSet presAssocID="{BD8D100F-7516-4816-AEB8-ED79A814667B}" presName="sp" presStyleCnt="0"/>
      <dgm:spPr/>
    </dgm:pt>
    <dgm:pt modelId="{2B077429-2AA3-4451-B92F-6B8B776E48F2}" type="pres">
      <dgm:prSet presAssocID="{989285A4-BCE3-4285-8F68-19A5877C08F2}" presName="linNode" presStyleCnt="0"/>
      <dgm:spPr/>
    </dgm:pt>
    <dgm:pt modelId="{DB993A3B-8BAD-4D70-8B3B-A7D21DB7E07C}" type="pres">
      <dgm:prSet presAssocID="{989285A4-BCE3-4285-8F68-19A5877C08F2}" presName="parentText" presStyleLbl="node1" presStyleIdx="7" presStyleCnt="11">
        <dgm:presLayoutVars>
          <dgm:chMax val="1"/>
          <dgm:bulletEnabled val="1"/>
        </dgm:presLayoutVars>
      </dgm:prSet>
      <dgm:spPr/>
    </dgm:pt>
    <dgm:pt modelId="{4E160525-89CA-4D38-9CAE-EFD0F03CB871}" type="pres">
      <dgm:prSet presAssocID="{989285A4-BCE3-4285-8F68-19A5877C08F2}" presName="descendantText" presStyleLbl="alignAccFollowNode1" presStyleIdx="7" presStyleCnt="11">
        <dgm:presLayoutVars>
          <dgm:bulletEnabled val="1"/>
        </dgm:presLayoutVars>
      </dgm:prSet>
      <dgm:spPr/>
    </dgm:pt>
    <dgm:pt modelId="{59F6225F-EB55-4BA7-9E70-AD00A6E97A65}" type="pres">
      <dgm:prSet presAssocID="{7B7A3F3C-4A19-4842-ABB3-3E4FCAC5A18D}" presName="sp" presStyleCnt="0"/>
      <dgm:spPr/>
    </dgm:pt>
    <dgm:pt modelId="{6E4C07FF-3AFF-45AA-AA15-518DE0DE41D7}" type="pres">
      <dgm:prSet presAssocID="{033685BD-D0B5-4184-853A-4F0DE773FE70}" presName="linNode" presStyleCnt="0"/>
      <dgm:spPr/>
    </dgm:pt>
    <dgm:pt modelId="{064AD4E3-4B79-49FD-A985-0B67A76EE74F}" type="pres">
      <dgm:prSet presAssocID="{033685BD-D0B5-4184-853A-4F0DE773FE70}" presName="parentText" presStyleLbl="node1" presStyleIdx="8" presStyleCnt="11">
        <dgm:presLayoutVars>
          <dgm:chMax val="1"/>
          <dgm:bulletEnabled val="1"/>
        </dgm:presLayoutVars>
      </dgm:prSet>
      <dgm:spPr/>
    </dgm:pt>
    <dgm:pt modelId="{20B1539C-8383-473C-B3CA-738A0FFDEBFA}" type="pres">
      <dgm:prSet presAssocID="{033685BD-D0B5-4184-853A-4F0DE773FE70}" presName="descendantText" presStyleLbl="alignAccFollowNode1" presStyleIdx="8" presStyleCnt="11">
        <dgm:presLayoutVars>
          <dgm:bulletEnabled val="1"/>
        </dgm:presLayoutVars>
      </dgm:prSet>
      <dgm:spPr/>
    </dgm:pt>
    <dgm:pt modelId="{8809000C-D3DA-41FB-A907-D8C07C4AECF1}" type="pres">
      <dgm:prSet presAssocID="{C00DE643-27E0-478C-9ED6-A1B1F0C5C761}" presName="sp" presStyleCnt="0"/>
      <dgm:spPr/>
    </dgm:pt>
    <dgm:pt modelId="{9F1A65C9-A760-4C69-8330-0AACC78B240B}" type="pres">
      <dgm:prSet presAssocID="{92ABFBC8-57A6-41FE-B322-62F7D462A5F7}" presName="linNode" presStyleCnt="0"/>
      <dgm:spPr/>
    </dgm:pt>
    <dgm:pt modelId="{CB8BE0E2-8EDF-41C5-B6A4-4A0F9B384CD7}" type="pres">
      <dgm:prSet presAssocID="{92ABFBC8-57A6-41FE-B322-62F7D462A5F7}" presName="parentText" presStyleLbl="node1" presStyleIdx="9" presStyleCnt="11">
        <dgm:presLayoutVars>
          <dgm:chMax val="1"/>
          <dgm:bulletEnabled val="1"/>
        </dgm:presLayoutVars>
      </dgm:prSet>
      <dgm:spPr/>
    </dgm:pt>
    <dgm:pt modelId="{FA0ACAE8-2D96-42DB-96C9-654D6255DAAA}" type="pres">
      <dgm:prSet presAssocID="{92ABFBC8-57A6-41FE-B322-62F7D462A5F7}" presName="descendantText" presStyleLbl="alignAccFollowNode1" presStyleIdx="9" presStyleCnt="11">
        <dgm:presLayoutVars>
          <dgm:bulletEnabled val="1"/>
        </dgm:presLayoutVars>
      </dgm:prSet>
      <dgm:spPr/>
    </dgm:pt>
    <dgm:pt modelId="{6EA5830E-ABBD-438C-986D-9ED814694CA4}" type="pres">
      <dgm:prSet presAssocID="{4EA06CEE-7A03-476D-BA58-44C20FC09A74}" presName="sp" presStyleCnt="0"/>
      <dgm:spPr/>
    </dgm:pt>
    <dgm:pt modelId="{3F1601E3-5756-4CEA-8694-5873BC24B9FE}" type="pres">
      <dgm:prSet presAssocID="{3551DF0B-AF5E-4821-9C66-5214DA4357CE}" presName="linNode" presStyleCnt="0"/>
      <dgm:spPr/>
    </dgm:pt>
    <dgm:pt modelId="{2E5C134D-0DA0-4126-8FFA-2DD08DF6644A}" type="pres">
      <dgm:prSet presAssocID="{3551DF0B-AF5E-4821-9C66-5214DA4357CE}" presName="parentText" presStyleLbl="node1" presStyleIdx="10" presStyleCnt="11">
        <dgm:presLayoutVars>
          <dgm:chMax val="1"/>
          <dgm:bulletEnabled val="1"/>
        </dgm:presLayoutVars>
      </dgm:prSet>
      <dgm:spPr/>
    </dgm:pt>
    <dgm:pt modelId="{3F496094-06AB-49AC-B608-58C48044523A}" type="pres">
      <dgm:prSet presAssocID="{3551DF0B-AF5E-4821-9C66-5214DA4357CE}" presName="descendantText" presStyleLbl="alignAccFollowNode1" presStyleIdx="10" presStyleCnt="11" custLinFactNeighborY="0">
        <dgm:presLayoutVars>
          <dgm:bulletEnabled val="1"/>
        </dgm:presLayoutVars>
      </dgm:prSet>
      <dgm:spPr/>
    </dgm:pt>
  </dgm:ptLst>
  <dgm:cxnLst>
    <dgm:cxn modelId="{135C9702-3DE0-42CD-A7A6-DEF16F67D7AD}" srcId="{033685BD-D0B5-4184-853A-4F0DE773FE70}" destId="{87EFE30F-B0C0-40D6-8D9C-2C33168E60C7}" srcOrd="0" destOrd="0" parTransId="{9647B190-FD69-4040-A0F0-89DE7B6E77A5}" sibTransId="{DC1DFA08-D699-44F1-968B-4539F374A85C}"/>
    <dgm:cxn modelId="{7A66140B-945C-491D-B6D1-A487EEAFC4FB}" srcId="{C510118E-4984-420D-8FDB-AF727C4067D4}" destId="{92ABFBC8-57A6-41FE-B322-62F7D462A5F7}" srcOrd="9" destOrd="0" parTransId="{9B5F01DB-76C3-4E71-9842-62F653633ED1}" sibTransId="{4EA06CEE-7A03-476D-BA58-44C20FC09A74}"/>
    <dgm:cxn modelId="{D937310B-2EB4-4010-B478-7E1D78B60627}" srcId="{C510118E-4984-420D-8FDB-AF727C4067D4}" destId="{BE7D7142-DF48-4AF7-9A7A-B9D48C676C4E}" srcOrd="0" destOrd="0" parTransId="{C2F13A2F-40BB-49FC-88CA-7DA4180059F6}" sibTransId="{BC47BD5A-3581-4B3F-863C-FFF2F45E0CE1}"/>
    <dgm:cxn modelId="{014C6D0C-8EB4-4CFA-B5E6-E8583259D364}" type="presOf" srcId="{D1809136-F1DC-4D36-88AD-F0555BEE009F}" destId="{FA0ACAE8-2D96-42DB-96C9-654D6255DAAA}" srcOrd="0" destOrd="0" presId="urn:microsoft.com/office/officeart/2005/8/layout/vList5"/>
    <dgm:cxn modelId="{5E3D4F17-7788-4FBF-B832-D4F68814E94E}" type="presOf" srcId="{B083EBB4-AAA1-4C45-985B-9390AFB1BA9C}" destId="{4E160525-89CA-4D38-9CAE-EFD0F03CB871}" srcOrd="0" destOrd="0" presId="urn:microsoft.com/office/officeart/2005/8/layout/vList5"/>
    <dgm:cxn modelId="{6D244B1C-F238-4974-9C76-108706CC866E}" srcId="{3551DF0B-AF5E-4821-9C66-5214DA4357CE}" destId="{C2D9B041-C936-4FCA-A685-D8419535A4F2}" srcOrd="0" destOrd="0" parTransId="{BBC155F8-9275-4A2E-91B0-8BF748DEAF4F}" sibTransId="{1BD597E4-F193-477B-96FD-5210D4F28CD3}"/>
    <dgm:cxn modelId="{25675126-6C54-4943-B713-1C8B7C99FFDA}" srcId="{C510118E-4984-420D-8FDB-AF727C4067D4}" destId="{DA9A89CC-E635-4E12-8A09-C21596AD49AB}" srcOrd="6" destOrd="0" parTransId="{B8DECB68-8539-4388-9054-5B8F57EB812C}" sibTransId="{BD8D100F-7516-4816-AEB8-ED79A814667B}"/>
    <dgm:cxn modelId="{6E480829-F63D-4897-8705-6698D2E5CB7A}" type="presOf" srcId="{87EFE30F-B0C0-40D6-8D9C-2C33168E60C7}" destId="{20B1539C-8383-473C-B3CA-738A0FFDEBFA}" srcOrd="0" destOrd="0" presId="urn:microsoft.com/office/officeart/2005/8/layout/vList5"/>
    <dgm:cxn modelId="{E11AB02E-500B-4CCE-90D4-29F4AA758EC2}" type="presOf" srcId="{C2D9B041-C936-4FCA-A685-D8419535A4F2}" destId="{3F496094-06AB-49AC-B608-58C48044523A}" srcOrd="0" destOrd="0" presId="urn:microsoft.com/office/officeart/2005/8/layout/vList5"/>
    <dgm:cxn modelId="{E77C6530-DDD2-4F08-971F-93D8C693280C}" type="presOf" srcId="{4054FEC9-BFBB-4E91-B062-8D66D78CAA1D}" destId="{D42076AC-E600-4B8B-BCB7-604A34C2A3E7}" srcOrd="0" destOrd="0" presId="urn:microsoft.com/office/officeart/2005/8/layout/vList5"/>
    <dgm:cxn modelId="{5A588730-19FA-4DF5-9AC8-8E734ACCACEE}" type="presOf" srcId="{3551DF0B-AF5E-4821-9C66-5214DA4357CE}" destId="{2E5C134D-0DA0-4126-8FFA-2DD08DF6644A}" srcOrd="0" destOrd="0" presId="urn:microsoft.com/office/officeart/2005/8/layout/vList5"/>
    <dgm:cxn modelId="{2FD25232-0D33-4C09-B45C-D6F5C1DDBDEB}" type="presOf" srcId="{96FD9F20-A5F1-410B-9F08-212A20E120B3}" destId="{A7FBF197-C422-4E36-A82A-3D68643398A6}" srcOrd="0" destOrd="0" presId="urn:microsoft.com/office/officeart/2005/8/layout/vList5"/>
    <dgm:cxn modelId="{505E7C33-0691-4AE6-A4A6-543F3C2DEB91}" srcId="{C510118E-4984-420D-8FDB-AF727C4067D4}" destId="{989285A4-BCE3-4285-8F68-19A5877C08F2}" srcOrd="7" destOrd="0" parTransId="{270A03F5-46FD-48DB-A80A-EC60697EB028}" sibTransId="{7B7A3F3C-4A19-4842-ABB3-3E4FCAC5A18D}"/>
    <dgm:cxn modelId="{C8919E33-3E13-418B-87FD-E2F0CF11D0D2}" type="presOf" srcId="{5DD250A6-ABD9-4AF9-A691-0EC168603FDE}" destId="{E82A79AC-D863-4BBD-A394-6FC8BEF1F841}" srcOrd="0" destOrd="0" presId="urn:microsoft.com/office/officeart/2005/8/layout/vList5"/>
    <dgm:cxn modelId="{5B410339-95E7-4D68-B2C3-ECBD92D47456}" type="presOf" srcId="{033685BD-D0B5-4184-853A-4F0DE773FE70}" destId="{064AD4E3-4B79-49FD-A985-0B67A76EE74F}" srcOrd="0" destOrd="0" presId="urn:microsoft.com/office/officeart/2005/8/layout/vList5"/>
    <dgm:cxn modelId="{99DEF93D-9864-4225-A0E3-FBE7FD8FDD4B}" srcId="{C510118E-4984-420D-8FDB-AF727C4067D4}" destId="{CFB98B57-B380-4A3F-823A-8859A605499B}" srcOrd="1" destOrd="0" parTransId="{90870510-E723-4A2D-A533-E959BE5E443C}" sibTransId="{88A923FC-24C6-4327-8699-77C69DC982D0}"/>
    <dgm:cxn modelId="{C5505560-AC7A-4430-A0B6-919BB20FB902}" srcId="{C510118E-4984-420D-8FDB-AF727C4067D4}" destId="{033685BD-D0B5-4184-853A-4F0DE773FE70}" srcOrd="8" destOrd="0" parTransId="{D00EED92-B58D-49C2-9D4E-76E459F56893}" sibTransId="{C00DE643-27E0-478C-9ED6-A1B1F0C5C761}"/>
    <dgm:cxn modelId="{BEBC5A42-032D-4C6F-95C2-F8A34CA9EF74}" srcId="{BE7D7142-DF48-4AF7-9A7A-B9D48C676C4E}" destId="{89E070E6-A7B8-409D-986A-2811411BD39E}" srcOrd="0" destOrd="0" parTransId="{6786E847-9204-4C3E-A8B4-8BC250AB5B56}" sibTransId="{E54E5982-240F-4D45-8990-45223F3701A9}"/>
    <dgm:cxn modelId="{95D1AE63-EBA7-41E9-AE99-ADF30E38F492}" type="presOf" srcId="{80AFD4A9-A074-4BD1-8660-F12180419BAC}" destId="{07F18664-30F7-4F6D-9BDF-F4C7DA426ADC}" srcOrd="0" destOrd="0" presId="urn:microsoft.com/office/officeart/2005/8/layout/vList5"/>
    <dgm:cxn modelId="{4F3A4647-D728-4D61-A3E4-D9370A491B51}" srcId="{C510118E-4984-420D-8FDB-AF727C4067D4}" destId="{01F92BC9-91E7-4CE3-89FD-4FE5056C1624}" srcOrd="2" destOrd="0" parTransId="{072977A4-14B1-4628-BBF1-E6AA9E0AA869}" sibTransId="{A1AFA5B6-DD60-4AB1-AA77-B17E03E61D5B}"/>
    <dgm:cxn modelId="{39F7B84A-29D9-436B-B026-79FB142E5F69}" type="presOf" srcId="{F128B4A3-BEA1-48D0-8E5E-5AAD86BA759A}" destId="{114C9592-EE0F-4301-AA86-18524AEF43B7}" srcOrd="0" destOrd="0" presId="urn:microsoft.com/office/officeart/2005/8/layout/vList5"/>
    <dgm:cxn modelId="{C630E74B-F15F-4A74-8DC9-74202652459C}" srcId="{5DD250A6-ABD9-4AF9-A691-0EC168603FDE}" destId="{32A3FA03-0EDA-4C19-8ACD-3C3F07E7F04B}" srcOrd="0" destOrd="0" parTransId="{E06B72A2-C8AF-49EA-B579-1CA92B83B390}" sibTransId="{B6914E48-BB62-41DA-A807-251F56447043}"/>
    <dgm:cxn modelId="{1F68987C-9664-457E-B709-85A6D00F545F}" srcId="{80AFD4A9-A074-4BD1-8660-F12180419BAC}" destId="{4054FEC9-BFBB-4E91-B062-8D66D78CAA1D}" srcOrd="0" destOrd="0" parTransId="{C2271A2B-5987-49B8-BDD2-75414E2450C7}" sibTransId="{7EFAF916-4218-4BA8-9B4C-6C3BDD046DB2}"/>
    <dgm:cxn modelId="{4CEF2A83-D83D-463A-B2E6-70D2BD6DA469}" srcId="{DA9A89CC-E635-4E12-8A09-C21596AD49AB}" destId="{AEEE5343-311A-412E-98A6-560373EE5CB2}" srcOrd="0" destOrd="0" parTransId="{9B7E0C57-EFAA-42FE-8A6D-299C957C90AA}" sibTransId="{D5E015A5-8A2B-42EB-A18D-7CE43D43AE03}"/>
    <dgm:cxn modelId="{380C8691-65F8-4FA2-9791-3A65F61D2A27}" type="presOf" srcId="{89E070E6-A7B8-409D-986A-2811411BD39E}" destId="{CDF9F1C8-BFAD-496C-84E7-11635F010E0A}" srcOrd="0" destOrd="0" presId="urn:microsoft.com/office/officeart/2005/8/layout/vList5"/>
    <dgm:cxn modelId="{4F417297-04EC-4CA6-BD97-16752111A620}" type="presOf" srcId="{C510118E-4984-420D-8FDB-AF727C4067D4}" destId="{970AB70A-C586-41DF-9324-E3E82A592702}" srcOrd="0" destOrd="0" presId="urn:microsoft.com/office/officeart/2005/8/layout/vList5"/>
    <dgm:cxn modelId="{CEBA1D99-338B-4ADA-998A-D6AFB97BE76E}" srcId="{C510118E-4984-420D-8FDB-AF727C4067D4}" destId="{3551DF0B-AF5E-4821-9C66-5214DA4357CE}" srcOrd="10" destOrd="0" parTransId="{4851B105-F03F-4A09-9B61-0542ABC756C8}" sibTransId="{235B3FBD-BA96-4908-949A-663ED3D93BF0}"/>
    <dgm:cxn modelId="{E060C79D-B6E8-4811-9DAD-DEB38E2CEB53}" type="presOf" srcId="{32A3FA03-0EDA-4C19-8ACD-3C3F07E7F04B}" destId="{F92DB7E3-8000-4599-9B9C-14AA899AF9B6}" srcOrd="0" destOrd="0" presId="urn:microsoft.com/office/officeart/2005/8/layout/vList5"/>
    <dgm:cxn modelId="{6D4E62AE-DB3C-41C2-9B14-88FD40409241}" srcId="{CFB98B57-B380-4A3F-823A-8859A605499B}" destId="{C16BA400-9124-4565-8D0E-BB101367079C}" srcOrd="0" destOrd="0" parTransId="{7089EA4C-021E-474F-BFB9-3E082D8E4D7E}" sibTransId="{0E9BF704-BC50-4CB3-AA14-0811E2A84E31}"/>
    <dgm:cxn modelId="{C0E757BC-1681-47D0-BE52-0732B093FCBB}" type="presOf" srcId="{989285A4-BCE3-4285-8F68-19A5877C08F2}" destId="{DB993A3B-8BAD-4D70-8B3B-A7D21DB7E07C}" srcOrd="0" destOrd="0" presId="urn:microsoft.com/office/officeart/2005/8/layout/vList5"/>
    <dgm:cxn modelId="{9549E8C2-9A34-4362-99F8-55C4D2D7BFE6}" type="presOf" srcId="{C16BA400-9124-4565-8D0E-BB101367079C}" destId="{133B5451-C492-43AC-B2AC-54A1BE634B40}" srcOrd="0" destOrd="0" presId="urn:microsoft.com/office/officeart/2005/8/layout/vList5"/>
    <dgm:cxn modelId="{687229C3-49A5-4AE1-AF9A-700A72982DBC}" type="presOf" srcId="{BE7D7142-DF48-4AF7-9A7A-B9D48C676C4E}" destId="{35E157CE-70D0-4AC7-BB4F-75270B80FDDF}" srcOrd="0" destOrd="0" presId="urn:microsoft.com/office/officeart/2005/8/layout/vList5"/>
    <dgm:cxn modelId="{FB2EC6C7-9EC1-4F9E-83FF-15D61F5ECE31}" type="presOf" srcId="{DA9A89CC-E635-4E12-8A09-C21596AD49AB}" destId="{148C491F-5193-41E9-9ABE-B9EC7F09A25A}" srcOrd="0" destOrd="0" presId="urn:microsoft.com/office/officeart/2005/8/layout/vList5"/>
    <dgm:cxn modelId="{8D8E6AC8-E4F2-4A2E-BCCD-1B8A052A0179}" srcId="{C510118E-4984-420D-8FDB-AF727C4067D4}" destId="{80AFD4A9-A074-4BD1-8660-F12180419BAC}" srcOrd="5" destOrd="0" parTransId="{010A179F-C418-4032-83F1-B5C2F9537664}" sibTransId="{6A409214-07C7-4B6A-A6E5-9E62E34C8910}"/>
    <dgm:cxn modelId="{18F1ACCE-F9DB-4A2C-B675-25388B869C46}" type="presOf" srcId="{80577554-2A2D-4C5F-B195-230D3DF837A3}" destId="{7207B6C7-ACAE-4349-A808-58EB177EB295}" srcOrd="0" destOrd="0" presId="urn:microsoft.com/office/officeart/2005/8/layout/vList5"/>
    <dgm:cxn modelId="{4A21A5D6-01D3-4823-8711-7F05C229735D}" srcId="{C510118E-4984-420D-8FDB-AF727C4067D4}" destId="{F128B4A3-BEA1-48D0-8E5E-5AAD86BA759A}" srcOrd="3" destOrd="0" parTransId="{B7649544-52B1-4A1F-A8F7-95553378339D}" sibTransId="{6EA29452-83D1-4FC1-A298-940CDC8EA872}"/>
    <dgm:cxn modelId="{CB9BA4D7-0031-4462-ABB1-8FBA23E645BD}" srcId="{01F92BC9-91E7-4CE3-89FD-4FE5056C1624}" destId="{96FD9F20-A5F1-410B-9F08-212A20E120B3}" srcOrd="0" destOrd="0" parTransId="{17CD607A-3DBB-453D-B1C1-FDDA5A3AB142}" sibTransId="{440998DF-198C-4581-B6BB-2B6289D96252}"/>
    <dgm:cxn modelId="{79641BDB-782D-4AA6-8028-2DFC325AC67E}" type="presOf" srcId="{CFB98B57-B380-4A3F-823A-8859A605499B}" destId="{CAD553DA-6D67-49C0-AC1C-E4AD46E0FFAB}" srcOrd="0" destOrd="0" presId="urn:microsoft.com/office/officeart/2005/8/layout/vList5"/>
    <dgm:cxn modelId="{A20391DD-444D-4266-9E72-B301E683188B}" srcId="{C510118E-4984-420D-8FDB-AF727C4067D4}" destId="{5DD250A6-ABD9-4AF9-A691-0EC168603FDE}" srcOrd="4" destOrd="0" parTransId="{11127825-D728-4DBE-8356-017670970025}" sibTransId="{46C6CF67-F846-4B1F-991C-D05C44311463}"/>
    <dgm:cxn modelId="{C7480CE4-CAEA-424E-800C-8E2B5E3A0955}" srcId="{92ABFBC8-57A6-41FE-B322-62F7D462A5F7}" destId="{D1809136-F1DC-4D36-88AD-F0555BEE009F}" srcOrd="0" destOrd="0" parTransId="{2C646161-A1A0-4776-87D2-A7D7C8407D11}" sibTransId="{DACA4044-E736-4447-A528-A299979E0003}"/>
    <dgm:cxn modelId="{D1201FEB-02FE-438B-98CF-FA2051D8C1C1}" srcId="{989285A4-BCE3-4285-8F68-19A5877C08F2}" destId="{B083EBB4-AAA1-4C45-985B-9390AFB1BA9C}" srcOrd="0" destOrd="0" parTransId="{F106B109-3F51-411A-8EA4-5F953C12DB17}" sibTransId="{43B01D1A-525E-4694-9393-C534C1D1D15E}"/>
    <dgm:cxn modelId="{5BDA50EB-CC12-415A-8206-B9B7C7B3082C}" type="presOf" srcId="{01F92BC9-91E7-4CE3-89FD-4FE5056C1624}" destId="{9A4748CF-1CFB-4FDA-9415-9593AE50108E}" srcOrd="0" destOrd="0" presId="urn:microsoft.com/office/officeart/2005/8/layout/vList5"/>
    <dgm:cxn modelId="{335B61EC-A92B-4403-9972-E1994942CE33}" type="presOf" srcId="{92ABFBC8-57A6-41FE-B322-62F7D462A5F7}" destId="{CB8BE0E2-8EDF-41C5-B6A4-4A0F9B384CD7}" srcOrd="0" destOrd="0" presId="urn:microsoft.com/office/officeart/2005/8/layout/vList5"/>
    <dgm:cxn modelId="{9AFFFAF2-7057-4077-A40A-8BB0236DE804}" srcId="{F128B4A3-BEA1-48D0-8E5E-5AAD86BA759A}" destId="{80577554-2A2D-4C5F-B195-230D3DF837A3}" srcOrd="0" destOrd="0" parTransId="{1AF8E8F6-2423-44BB-B105-1D73F2149541}" sibTransId="{92E91AB6-71FB-478B-858C-34D9F6217259}"/>
    <dgm:cxn modelId="{719132F8-0309-4974-A099-1085F82654CB}" type="presOf" srcId="{AEEE5343-311A-412E-98A6-560373EE5CB2}" destId="{F9879A48-DADE-4FB9-A3C3-879348449F37}" srcOrd="0" destOrd="0" presId="urn:microsoft.com/office/officeart/2005/8/layout/vList5"/>
    <dgm:cxn modelId="{A52CE1B8-6944-4F7D-A924-02FF237DB8E2}" type="presParOf" srcId="{970AB70A-C586-41DF-9324-E3E82A592702}" destId="{9E9B2691-39B0-49EC-B219-4899E3BBA483}" srcOrd="0" destOrd="0" presId="urn:microsoft.com/office/officeart/2005/8/layout/vList5"/>
    <dgm:cxn modelId="{AB0CE348-E80B-4E96-94E0-31C20D5F08AA}" type="presParOf" srcId="{9E9B2691-39B0-49EC-B219-4899E3BBA483}" destId="{35E157CE-70D0-4AC7-BB4F-75270B80FDDF}" srcOrd="0" destOrd="0" presId="urn:microsoft.com/office/officeart/2005/8/layout/vList5"/>
    <dgm:cxn modelId="{79C8F803-633F-4943-8E27-911861042069}" type="presParOf" srcId="{9E9B2691-39B0-49EC-B219-4899E3BBA483}" destId="{CDF9F1C8-BFAD-496C-84E7-11635F010E0A}" srcOrd="1" destOrd="0" presId="urn:microsoft.com/office/officeart/2005/8/layout/vList5"/>
    <dgm:cxn modelId="{9631DA18-8F7A-462F-925D-2C633888D915}" type="presParOf" srcId="{970AB70A-C586-41DF-9324-E3E82A592702}" destId="{B4773265-13CE-4054-A3EF-174D49CFE32C}" srcOrd="1" destOrd="0" presId="urn:microsoft.com/office/officeart/2005/8/layout/vList5"/>
    <dgm:cxn modelId="{9E2B2908-D1FD-4DDB-93C1-01D70E4C811C}" type="presParOf" srcId="{970AB70A-C586-41DF-9324-E3E82A592702}" destId="{A91CA219-E1A0-409D-A6E7-DE97B0BB4BF4}" srcOrd="2" destOrd="0" presId="urn:microsoft.com/office/officeart/2005/8/layout/vList5"/>
    <dgm:cxn modelId="{0759AA43-B84C-472C-80B3-C85D14B0C201}" type="presParOf" srcId="{A91CA219-E1A0-409D-A6E7-DE97B0BB4BF4}" destId="{CAD553DA-6D67-49C0-AC1C-E4AD46E0FFAB}" srcOrd="0" destOrd="0" presId="urn:microsoft.com/office/officeart/2005/8/layout/vList5"/>
    <dgm:cxn modelId="{6F5AADAE-5BE2-4651-B2BF-3321E0DDB946}" type="presParOf" srcId="{A91CA219-E1A0-409D-A6E7-DE97B0BB4BF4}" destId="{133B5451-C492-43AC-B2AC-54A1BE634B40}" srcOrd="1" destOrd="0" presId="urn:microsoft.com/office/officeart/2005/8/layout/vList5"/>
    <dgm:cxn modelId="{8D2BEE98-A475-4827-93C6-5F511DA2160B}" type="presParOf" srcId="{970AB70A-C586-41DF-9324-E3E82A592702}" destId="{83A55971-6416-43C2-8B3F-CC54479BFF72}" srcOrd="3" destOrd="0" presId="urn:microsoft.com/office/officeart/2005/8/layout/vList5"/>
    <dgm:cxn modelId="{CCD10E86-27C0-4233-8910-4A3E583F67A0}" type="presParOf" srcId="{970AB70A-C586-41DF-9324-E3E82A592702}" destId="{7E3745B7-361F-4007-8C34-E48592AB6DE3}" srcOrd="4" destOrd="0" presId="urn:microsoft.com/office/officeart/2005/8/layout/vList5"/>
    <dgm:cxn modelId="{13021DB6-9C05-4BD6-A218-E63F2F709CEF}" type="presParOf" srcId="{7E3745B7-361F-4007-8C34-E48592AB6DE3}" destId="{9A4748CF-1CFB-4FDA-9415-9593AE50108E}" srcOrd="0" destOrd="0" presId="urn:microsoft.com/office/officeart/2005/8/layout/vList5"/>
    <dgm:cxn modelId="{32A6A321-1A43-441C-8B5A-CCB14FAB64D5}" type="presParOf" srcId="{7E3745B7-361F-4007-8C34-E48592AB6DE3}" destId="{A7FBF197-C422-4E36-A82A-3D68643398A6}" srcOrd="1" destOrd="0" presId="urn:microsoft.com/office/officeart/2005/8/layout/vList5"/>
    <dgm:cxn modelId="{A56AFA65-BB17-4FD8-AB5E-FD44504D4F11}" type="presParOf" srcId="{970AB70A-C586-41DF-9324-E3E82A592702}" destId="{3CC9EA16-DDF8-4110-BB34-DBD0E3D0E19D}" srcOrd="5" destOrd="0" presId="urn:microsoft.com/office/officeart/2005/8/layout/vList5"/>
    <dgm:cxn modelId="{C410B9FD-F7A4-4FCC-990D-FC83231B55C8}" type="presParOf" srcId="{970AB70A-C586-41DF-9324-E3E82A592702}" destId="{D6E613DA-ECCA-4C21-AAA8-14FEA32C3477}" srcOrd="6" destOrd="0" presId="urn:microsoft.com/office/officeart/2005/8/layout/vList5"/>
    <dgm:cxn modelId="{C9743FA7-A042-4FDD-8EFC-2B0E045970C6}" type="presParOf" srcId="{D6E613DA-ECCA-4C21-AAA8-14FEA32C3477}" destId="{114C9592-EE0F-4301-AA86-18524AEF43B7}" srcOrd="0" destOrd="0" presId="urn:microsoft.com/office/officeart/2005/8/layout/vList5"/>
    <dgm:cxn modelId="{D591D1DA-5A4F-4C14-B9E1-B252E2E64217}" type="presParOf" srcId="{D6E613DA-ECCA-4C21-AAA8-14FEA32C3477}" destId="{7207B6C7-ACAE-4349-A808-58EB177EB295}" srcOrd="1" destOrd="0" presId="urn:microsoft.com/office/officeart/2005/8/layout/vList5"/>
    <dgm:cxn modelId="{0E7E6F4A-A92D-4F41-88F1-4313D7828FC5}" type="presParOf" srcId="{970AB70A-C586-41DF-9324-E3E82A592702}" destId="{216A041E-BBA9-4EC2-88B3-9B091BBBDC92}" srcOrd="7" destOrd="0" presId="urn:microsoft.com/office/officeart/2005/8/layout/vList5"/>
    <dgm:cxn modelId="{80767312-5F5A-4C45-93D7-236659D6BDFC}" type="presParOf" srcId="{970AB70A-C586-41DF-9324-E3E82A592702}" destId="{B63B600B-A7ED-42E4-A7F8-97D73326C97C}" srcOrd="8" destOrd="0" presId="urn:microsoft.com/office/officeart/2005/8/layout/vList5"/>
    <dgm:cxn modelId="{975B6327-4550-43AC-8D79-453B548192E1}" type="presParOf" srcId="{B63B600B-A7ED-42E4-A7F8-97D73326C97C}" destId="{E82A79AC-D863-4BBD-A394-6FC8BEF1F841}" srcOrd="0" destOrd="0" presId="urn:microsoft.com/office/officeart/2005/8/layout/vList5"/>
    <dgm:cxn modelId="{98B30A97-AAFA-405E-BA5D-FDBD591BF620}" type="presParOf" srcId="{B63B600B-A7ED-42E4-A7F8-97D73326C97C}" destId="{F92DB7E3-8000-4599-9B9C-14AA899AF9B6}" srcOrd="1" destOrd="0" presId="urn:microsoft.com/office/officeart/2005/8/layout/vList5"/>
    <dgm:cxn modelId="{810A53AE-739B-4014-94B5-692DA499829F}" type="presParOf" srcId="{970AB70A-C586-41DF-9324-E3E82A592702}" destId="{851E64D2-860C-42BD-8DB9-6A9FF68E890E}" srcOrd="9" destOrd="0" presId="urn:microsoft.com/office/officeart/2005/8/layout/vList5"/>
    <dgm:cxn modelId="{9E98ECA6-3763-4402-8FB0-FA2E9C93EBF8}" type="presParOf" srcId="{970AB70A-C586-41DF-9324-E3E82A592702}" destId="{A5A1FB1F-5C50-48FE-962E-A23A8F62A308}" srcOrd="10" destOrd="0" presId="urn:microsoft.com/office/officeart/2005/8/layout/vList5"/>
    <dgm:cxn modelId="{EB268721-07B5-493F-906A-1A0AB1EE7106}" type="presParOf" srcId="{A5A1FB1F-5C50-48FE-962E-A23A8F62A308}" destId="{07F18664-30F7-4F6D-9BDF-F4C7DA426ADC}" srcOrd="0" destOrd="0" presId="urn:microsoft.com/office/officeart/2005/8/layout/vList5"/>
    <dgm:cxn modelId="{15CF2B88-868C-4127-82E8-FB9EEFDFB2EB}" type="presParOf" srcId="{A5A1FB1F-5C50-48FE-962E-A23A8F62A308}" destId="{D42076AC-E600-4B8B-BCB7-604A34C2A3E7}" srcOrd="1" destOrd="0" presId="urn:microsoft.com/office/officeart/2005/8/layout/vList5"/>
    <dgm:cxn modelId="{45E6C59E-19E2-4447-98D9-681731D8C8CC}" type="presParOf" srcId="{970AB70A-C586-41DF-9324-E3E82A592702}" destId="{0DE6380C-5358-4C25-BF49-72FD7A65AB03}" srcOrd="11" destOrd="0" presId="urn:microsoft.com/office/officeart/2005/8/layout/vList5"/>
    <dgm:cxn modelId="{68E2627C-BC48-4174-AF69-6A74B939567B}" type="presParOf" srcId="{970AB70A-C586-41DF-9324-E3E82A592702}" destId="{0B8CA5DB-9A3A-42DB-9E84-41B492158A00}" srcOrd="12" destOrd="0" presId="urn:microsoft.com/office/officeart/2005/8/layout/vList5"/>
    <dgm:cxn modelId="{3F040300-396A-41A8-9D2A-760DC509F73D}" type="presParOf" srcId="{0B8CA5DB-9A3A-42DB-9E84-41B492158A00}" destId="{148C491F-5193-41E9-9ABE-B9EC7F09A25A}" srcOrd="0" destOrd="0" presId="urn:microsoft.com/office/officeart/2005/8/layout/vList5"/>
    <dgm:cxn modelId="{5201E30F-61DE-443F-BF51-58BAEEF34D0B}" type="presParOf" srcId="{0B8CA5DB-9A3A-42DB-9E84-41B492158A00}" destId="{F9879A48-DADE-4FB9-A3C3-879348449F37}" srcOrd="1" destOrd="0" presId="urn:microsoft.com/office/officeart/2005/8/layout/vList5"/>
    <dgm:cxn modelId="{BF56CBEF-4750-495F-918C-999CFBB53EBA}" type="presParOf" srcId="{970AB70A-C586-41DF-9324-E3E82A592702}" destId="{C0A34933-0017-4A44-B70E-769AA9F09F4F}" srcOrd="13" destOrd="0" presId="urn:microsoft.com/office/officeart/2005/8/layout/vList5"/>
    <dgm:cxn modelId="{6056C888-3DDE-4A5F-A411-8508E5582A10}" type="presParOf" srcId="{970AB70A-C586-41DF-9324-E3E82A592702}" destId="{2B077429-2AA3-4451-B92F-6B8B776E48F2}" srcOrd="14" destOrd="0" presId="urn:microsoft.com/office/officeart/2005/8/layout/vList5"/>
    <dgm:cxn modelId="{2D849D31-63BF-4D42-9AA8-03AEDD2EB0A6}" type="presParOf" srcId="{2B077429-2AA3-4451-B92F-6B8B776E48F2}" destId="{DB993A3B-8BAD-4D70-8B3B-A7D21DB7E07C}" srcOrd="0" destOrd="0" presId="urn:microsoft.com/office/officeart/2005/8/layout/vList5"/>
    <dgm:cxn modelId="{E6B1BFFF-F473-4E25-AB19-1316B1BFF153}" type="presParOf" srcId="{2B077429-2AA3-4451-B92F-6B8B776E48F2}" destId="{4E160525-89CA-4D38-9CAE-EFD0F03CB871}" srcOrd="1" destOrd="0" presId="urn:microsoft.com/office/officeart/2005/8/layout/vList5"/>
    <dgm:cxn modelId="{4B86185C-7F4A-48AF-9E4E-6BC7A6B729C0}" type="presParOf" srcId="{970AB70A-C586-41DF-9324-E3E82A592702}" destId="{59F6225F-EB55-4BA7-9E70-AD00A6E97A65}" srcOrd="15" destOrd="0" presId="urn:microsoft.com/office/officeart/2005/8/layout/vList5"/>
    <dgm:cxn modelId="{E91CB7DF-4880-469B-9B81-815163835EC0}" type="presParOf" srcId="{970AB70A-C586-41DF-9324-E3E82A592702}" destId="{6E4C07FF-3AFF-45AA-AA15-518DE0DE41D7}" srcOrd="16" destOrd="0" presId="urn:microsoft.com/office/officeart/2005/8/layout/vList5"/>
    <dgm:cxn modelId="{006D3A0D-321B-46E3-9805-8D9C6FEB7412}" type="presParOf" srcId="{6E4C07FF-3AFF-45AA-AA15-518DE0DE41D7}" destId="{064AD4E3-4B79-49FD-A985-0B67A76EE74F}" srcOrd="0" destOrd="0" presId="urn:microsoft.com/office/officeart/2005/8/layout/vList5"/>
    <dgm:cxn modelId="{66DEE4BF-2CA4-4C7A-AC26-0E6FB1B1B803}" type="presParOf" srcId="{6E4C07FF-3AFF-45AA-AA15-518DE0DE41D7}" destId="{20B1539C-8383-473C-B3CA-738A0FFDEBFA}" srcOrd="1" destOrd="0" presId="urn:microsoft.com/office/officeart/2005/8/layout/vList5"/>
    <dgm:cxn modelId="{D4EB647A-5335-4722-A857-83567EA76820}" type="presParOf" srcId="{970AB70A-C586-41DF-9324-E3E82A592702}" destId="{8809000C-D3DA-41FB-A907-D8C07C4AECF1}" srcOrd="17" destOrd="0" presId="urn:microsoft.com/office/officeart/2005/8/layout/vList5"/>
    <dgm:cxn modelId="{DC80AD7B-F877-4D46-9BCE-085734B1A76F}" type="presParOf" srcId="{970AB70A-C586-41DF-9324-E3E82A592702}" destId="{9F1A65C9-A760-4C69-8330-0AACC78B240B}" srcOrd="18" destOrd="0" presId="urn:microsoft.com/office/officeart/2005/8/layout/vList5"/>
    <dgm:cxn modelId="{B71418EF-0793-4346-B926-534FE1BEC3F3}" type="presParOf" srcId="{9F1A65C9-A760-4C69-8330-0AACC78B240B}" destId="{CB8BE0E2-8EDF-41C5-B6A4-4A0F9B384CD7}" srcOrd="0" destOrd="0" presId="urn:microsoft.com/office/officeart/2005/8/layout/vList5"/>
    <dgm:cxn modelId="{B65B6EBD-E348-4189-939D-6198FBE05715}" type="presParOf" srcId="{9F1A65C9-A760-4C69-8330-0AACC78B240B}" destId="{FA0ACAE8-2D96-42DB-96C9-654D6255DAAA}" srcOrd="1" destOrd="0" presId="urn:microsoft.com/office/officeart/2005/8/layout/vList5"/>
    <dgm:cxn modelId="{D77270E4-481B-4C42-BC92-C18F146B2E6E}" type="presParOf" srcId="{970AB70A-C586-41DF-9324-E3E82A592702}" destId="{6EA5830E-ABBD-438C-986D-9ED814694CA4}" srcOrd="19" destOrd="0" presId="urn:microsoft.com/office/officeart/2005/8/layout/vList5"/>
    <dgm:cxn modelId="{2A6E592A-8D3E-47BD-85DA-C356D66BA8B4}" type="presParOf" srcId="{970AB70A-C586-41DF-9324-E3E82A592702}" destId="{3F1601E3-5756-4CEA-8694-5873BC24B9FE}" srcOrd="20" destOrd="0" presId="urn:microsoft.com/office/officeart/2005/8/layout/vList5"/>
    <dgm:cxn modelId="{5ADF2DEF-EBE9-4559-B2CE-73FE07827C6A}" type="presParOf" srcId="{3F1601E3-5756-4CEA-8694-5873BC24B9FE}" destId="{2E5C134D-0DA0-4126-8FFA-2DD08DF6644A}" srcOrd="0" destOrd="0" presId="urn:microsoft.com/office/officeart/2005/8/layout/vList5"/>
    <dgm:cxn modelId="{21C4E8C6-0D39-4FC1-AF55-72D08970FFE8}" type="presParOf" srcId="{3F1601E3-5756-4CEA-8694-5873BC24B9FE}" destId="{3F496094-06AB-49AC-B608-58C48044523A}"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D9FA260-1310-4BC0-BE8A-1230759143B1}"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2DEF5521-03E8-4700-81E0-64BEB011EA54}">
      <dgm:prSet/>
      <dgm:spPr/>
      <dgm:t>
        <a:bodyPr/>
        <a:lstStyle/>
        <a:p>
          <a:r>
            <a:rPr lang="en-US" b="1"/>
            <a:t>Ensuring Security:</a:t>
          </a:r>
          <a:endParaRPr lang="en-US"/>
        </a:p>
      </dgm:t>
    </dgm:pt>
    <dgm:pt modelId="{0B58CA56-B408-44A7-B78C-FF31A265697B}" type="parTrans" cxnId="{B75685B4-4C3D-474F-B60A-696E8B7A3108}">
      <dgm:prSet/>
      <dgm:spPr/>
      <dgm:t>
        <a:bodyPr/>
        <a:lstStyle/>
        <a:p>
          <a:endParaRPr lang="en-US"/>
        </a:p>
      </dgm:t>
    </dgm:pt>
    <dgm:pt modelId="{D9B0D6EB-0E72-4908-ACFF-EABEC7A51A85}" type="sibTrans" cxnId="{B75685B4-4C3D-474F-B60A-696E8B7A3108}">
      <dgm:prSet/>
      <dgm:spPr/>
      <dgm:t>
        <a:bodyPr/>
        <a:lstStyle/>
        <a:p>
          <a:endParaRPr lang="en-US"/>
        </a:p>
      </dgm:t>
    </dgm:pt>
    <dgm:pt modelId="{B6A46F23-A0D0-45F2-9D01-FE971A8D0B4D}">
      <dgm:prSet/>
      <dgm:spPr/>
      <dgm:t>
        <a:bodyPr/>
        <a:lstStyle/>
        <a:p>
          <a:r>
            <a:rPr lang="en-US"/>
            <a:t>Top priority for data and interactions.</a:t>
          </a:r>
        </a:p>
      </dgm:t>
    </dgm:pt>
    <dgm:pt modelId="{ABA8E793-780D-4A5E-AE7B-9BC54A43FD9F}" type="parTrans" cxnId="{A822EAEE-3689-4520-80C2-AB4B54FE4970}">
      <dgm:prSet/>
      <dgm:spPr/>
      <dgm:t>
        <a:bodyPr/>
        <a:lstStyle/>
        <a:p>
          <a:endParaRPr lang="en-US"/>
        </a:p>
      </dgm:t>
    </dgm:pt>
    <dgm:pt modelId="{99F9B233-4DA7-4507-8D0E-32F25E48FC72}" type="sibTrans" cxnId="{A822EAEE-3689-4520-80C2-AB4B54FE4970}">
      <dgm:prSet/>
      <dgm:spPr/>
      <dgm:t>
        <a:bodyPr/>
        <a:lstStyle/>
        <a:p>
          <a:endParaRPr lang="en-US"/>
        </a:p>
      </dgm:t>
    </dgm:pt>
    <dgm:pt modelId="{9F56BC20-53C1-4265-BAB1-78A82961178B}">
      <dgm:prSet/>
      <dgm:spPr/>
      <dgm:t>
        <a:bodyPr/>
        <a:lstStyle/>
        <a:p>
          <a:r>
            <a:rPr lang="en-US" b="1"/>
            <a:t>Encrypted Communication:</a:t>
          </a:r>
          <a:endParaRPr lang="en-US"/>
        </a:p>
      </dgm:t>
    </dgm:pt>
    <dgm:pt modelId="{2AB1F3D8-DFC4-452F-95F6-396744376B84}" type="parTrans" cxnId="{502A5114-BF15-487A-BB4E-F1E123D4DD69}">
      <dgm:prSet/>
      <dgm:spPr/>
      <dgm:t>
        <a:bodyPr/>
        <a:lstStyle/>
        <a:p>
          <a:endParaRPr lang="en-US"/>
        </a:p>
      </dgm:t>
    </dgm:pt>
    <dgm:pt modelId="{5A58E297-B10F-4907-B393-ECB22F20660E}" type="sibTrans" cxnId="{502A5114-BF15-487A-BB4E-F1E123D4DD69}">
      <dgm:prSet/>
      <dgm:spPr/>
      <dgm:t>
        <a:bodyPr/>
        <a:lstStyle/>
        <a:p>
          <a:endParaRPr lang="en-US"/>
        </a:p>
      </dgm:t>
    </dgm:pt>
    <dgm:pt modelId="{B6CC5DE0-C967-434A-B88C-8102F4ECF3A6}">
      <dgm:prSet/>
      <dgm:spPr/>
      <dgm:t>
        <a:bodyPr/>
        <a:lstStyle/>
        <a:p>
          <a:r>
            <a:rPr lang="en-US"/>
            <a:t>Secure data exchange through encryption.</a:t>
          </a:r>
        </a:p>
      </dgm:t>
    </dgm:pt>
    <dgm:pt modelId="{37B906EA-F634-49C0-9A22-6A0BB0CC4E90}" type="parTrans" cxnId="{0CEA7AED-E3D5-4561-8B3C-B058AFD1B7A5}">
      <dgm:prSet/>
      <dgm:spPr/>
      <dgm:t>
        <a:bodyPr/>
        <a:lstStyle/>
        <a:p>
          <a:endParaRPr lang="en-US"/>
        </a:p>
      </dgm:t>
    </dgm:pt>
    <dgm:pt modelId="{96F93813-0EC8-40F0-B7A6-8E3F9B11249E}" type="sibTrans" cxnId="{0CEA7AED-E3D5-4561-8B3C-B058AFD1B7A5}">
      <dgm:prSet/>
      <dgm:spPr/>
      <dgm:t>
        <a:bodyPr/>
        <a:lstStyle/>
        <a:p>
          <a:endParaRPr lang="en-US"/>
        </a:p>
      </dgm:t>
    </dgm:pt>
    <dgm:pt modelId="{82D687AF-A39A-4DDC-82D8-205D74833908}">
      <dgm:prSet/>
      <dgm:spPr/>
      <dgm:t>
        <a:bodyPr/>
        <a:lstStyle/>
        <a:p>
          <a:r>
            <a:rPr lang="en-US" b="1" dirty="0"/>
            <a:t>Access Control:</a:t>
          </a:r>
          <a:endParaRPr lang="en-US" dirty="0"/>
        </a:p>
      </dgm:t>
    </dgm:pt>
    <dgm:pt modelId="{76FF35D3-9540-4151-9C32-5D95EDC48A7E}" type="parTrans" cxnId="{E4175056-3A3A-4A22-88F1-E8D355506FF0}">
      <dgm:prSet/>
      <dgm:spPr/>
      <dgm:t>
        <a:bodyPr/>
        <a:lstStyle/>
        <a:p>
          <a:endParaRPr lang="en-US"/>
        </a:p>
      </dgm:t>
    </dgm:pt>
    <dgm:pt modelId="{22C36370-0AA8-4450-9142-6791A4597115}" type="sibTrans" cxnId="{E4175056-3A3A-4A22-88F1-E8D355506FF0}">
      <dgm:prSet/>
      <dgm:spPr/>
      <dgm:t>
        <a:bodyPr/>
        <a:lstStyle/>
        <a:p>
          <a:endParaRPr lang="en-US"/>
        </a:p>
      </dgm:t>
    </dgm:pt>
    <dgm:pt modelId="{6CF00596-E6D4-437D-AB6F-2873844AC235}">
      <dgm:prSet/>
      <dgm:spPr/>
      <dgm:t>
        <a:bodyPr/>
        <a:lstStyle/>
        <a:p>
          <a:r>
            <a:rPr lang="en-US" dirty="0"/>
            <a:t>Authorized user interactions only.</a:t>
          </a:r>
        </a:p>
      </dgm:t>
    </dgm:pt>
    <dgm:pt modelId="{186D192E-27D0-463A-9EBD-1A82F21C24A0}" type="parTrans" cxnId="{81E3D37E-44AE-4528-8378-A712DEF4A40F}">
      <dgm:prSet/>
      <dgm:spPr/>
      <dgm:t>
        <a:bodyPr/>
        <a:lstStyle/>
        <a:p>
          <a:endParaRPr lang="en-US"/>
        </a:p>
      </dgm:t>
    </dgm:pt>
    <dgm:pt modelId="{79689110-BC22-4059-B515-347C9812163E}" type="sibTrans" cxnId="{81E3D37E-44AE-4528-8378-A712DEF4A40F}">
      <dgm:prSet/>
      <dgm:spPr/>
      <dgm:t>
        <a:bodyPr/>
        <a:lstStyle/>
        <a:p>
          <a:endParaRPr lang="en-US"/>
        </a:p>
      </dgm:t>
    </dgm:pt>
    <dgm:pt modelId="{13A34F2C-9E28-4C34-82FA-CD2C1336C551}">
      <dgm:prSet/>
      <dgm:spPr/>
      <dgm:t>
        <a:bodyPr/>
        <a:lstStyle/>
        <a:p>
          <a:r>
            <a:rPr lang="en-US" b="1"/>
            <a:t>Multi-Factor Authentication (MFA):</a:t>
          </a:r>
          <a:endParaRPr lang="en-US"/>
        </a:p>
      </dgm:t>
    </dgm:pt>
    <dgm:pt modelId="{E4E8A167-3CE0-40EC-80F0-B7095C175F67}" type="parTrans" cxnId="{87C11F89-0F5E-423C-928D-659A1F8C7243}">
      <dgm:prSet/>
      <dgm:spPr/>
      <dgm:t>
        <a:bodyPr/>
        <a:lstStyle/>
        <a:p>
          <a:endParaRPr lang="en-US"/>
        </a:p>
      </dgm:t>
    </dgm:pt>
    <dgm:pt modelId="{BB1FC738-32E4-4344-A5C8-5297A0670F9A}" type="sibTrans" cxnId="{87C11F89-0F5E-423C-928D-659A1F8C7243}">
      <dgm:prSet/>
      <dgm:spPr/>
      <dgm:t>
        <a:bodyPr/>
        <a:lstStyle/>
        <a:p>
          <a:endParaRPr lang="en-US"/>
        </a:p>
      </dgm:t>
    </dgm:pt>
    <dgm:pt modelId="{DEC7C467-4384-424C-B600-109B872567AC}">
      <dgm:prSet/>
      <dgm:spPr/>
      <dgm:t>
        <a:bodyPr/>
        <a:lstStyle/>
        <a:p>
          <a:r>
            <a:rPr lang="en-US" dirty="0"/>
            <a:t>Multiple verification layers for access.</a:t>
          </a:r>
        </a:p>
      </dgm:t>
    </dgm:pt>
    <dgm:pt modelId="{D42D8741-2F20-47E9-ADC6-64C64A238366}" type="parTrans" cxnId="{1A1A59F6-4B7F-4C42-B428-A7D23064B8A1}">
      <dgm:prSet/>
      <dgm:spPr/>
      <dgm:t>
        <a:bodyPr/>
        <a:lstStyle/>
        <a:p>
          <a:endParaRPr lang="en-US"/>
        </a:p>
      </dgm:t>
    </dgm:pt>
    <dgm:pt modelId="{84CE9316-9BDF-424F-B553-40E4B7A53649}" type="sibTrans" cxnId="{1A1A59F6-4B7F-4C42-B428-A7D23064B8A1}">
      <dgm:prSet/>
      <dgm:spPr/>
      <dgm:t>
        <a:bodyPr/>
        <a:lstStyle/>
        <a:p>
          <a:endParaRPr lang="en-US"/>
        </a:p>
      </dgm:t>
    </dgm:pt>
    <dgm:pt modelId="{95C393EA-F48D-4C00-8A11-35E66E76EEF0}">
      <dgm:prSet/>
      <dgm:spPr/>
      <dgm:t>
        <a:bodyPr/>
        <a:lstStyle/>
        <a:p>
          <a:r>
            <a:rPr lang="en-US" b="1"/>
            <a:t>Immutable Ledger:</a:t>
          </a:r>
          <a:endParaRPr lang="en-US"/>
        </a:p>
      </dgm:t>
    </dgm:pt>
    <dgm:pt modelId="{7447D756-6348-48F1-9B75-9A6B7ECD5429}" type="parTrans" cxnId="{D1C8F668-DFAA-4D48-8867-E7B9C6E7B201}">
      <dgm:prSet/>
      <dgm:spPr/>
      <dgm:t>
        <a:bodyPr/>
        <a:lstStyle/>
        <a:p>
          <a:endParaRPr lang="en-US"/>
        </a:p>
      </dgm:t>
    </dgm:pt>
    <dgm:pt modelId="{6E944104-BBC3-43FA-BAE4-2E2D69EDEEEC}" type="sibTrans" cxnId="{D1C8F668-DFAA-4D48-8867-E7B9C6E7B201}">
      <dgm:prSet/>
      <dgm:spPr/>
      <dgm:t>
        <a:bodyPr/>
        <a:lstStyle/>
        <a:p>
          <a:endParaRPr lang="en-US"/>
        </a:p>
      </dgm:t>
    </dgm:pt>
    <dgm:pt modelId="{299CADCB-5C3C-4DF7-B906-010D29DD8D0C}">
      <dgm:prSet/>
      <dgm:spPr/>
      <dgm:t>
        <a:bodyPr/>
        <a:lstStyle/>
        <a:p>
          <a:r>
            <a:rPr lang="en-US"/>
            <a:t>Hedera Hashgraph prevents data tampering.</a:t>
          </a:r>
        </a:p>
      </dgm:t>
    </dgm:pt>
    <dgm:pt modelId="{DA361840-D5B6-4578-AFB5-914835475691}" type="parTrans" cxnId="{7A89F602-80CB-4A77-8EEA-4AF77C2E3910}">
      <dgm:prSet/>
      <dgm:spPr/>
      <dgm:t>
        <a:bodyPr/>
        <a:lstStyle/>
        <a:p>
          <a:endParaRPr lang="en-US"/>
        </a:p>
      </dgm:t>
    </dgm:pt>
    <dgm:pt modelId="{FB574ED5-B5C1-4FB6-8BA8-2C441C090D14}" type="sibTrans" cxnId="{7A89F602-80CB-4A77-8EEA-4AF77C2E3910}">
      <dgm:prSet/>
      <dgm:spPr/>
      <dgm:t>
        <a:bodyPr/>
        <a:lstStyle/>
        <a:p>
          <a:endParaRPr lang="en-US"/>
        </a:p>
      </dgm:t>
    </dgm:pt>
    <dgm:pt modelId="{38C960CF-0D67-465B-BFFF-AC954C41B288}">
      <dgm:prSet/>
      <dgm:spPr/>
      <dgm:t>
        <a:bodyPr/>
        <a:lstStyle/>
        <a:p>
          <a:r>
            <a:rPr lang="en-US" b="1"/>
            <a:t>Audit Trails:</a:t>
          </a:r>
          <a:endParaRPr lang="en-US"/>
        </a:p>
      </dgm:t>
    </dgm:pt>
    <dgm:pt modelId="{4077E242-CDDB-45CC-8D3C-FAAAD8BDAC57}" type="parTrans" cxnId="{C2791470-CE5F-4FCB-9C77-25D41ACED689}">
      <dgm:prSet/>
      <dgm:spPr/>
      <dgm:t>
        <a:bodyPr/>
        <a:lstStyle/>
        <a:p>
          <a:endParaRPr lang="en-US"/>
        </a:p>
      </dgm:t>
    </dgm:pt>
    <dgm:pt modelId="{6F396352-C3BF-4421-956E-E7118A38FD58}" type="sibTrans" cxnId="{C2791470-CE5F-4FCB-9C77-25D41ACED689}">
      <dgm:prSet/>
      <dgm:spPr/>
      <dgm:t>
        <a:bodyPr/>
        <a:lstStyle/>
        <a:p>
          <a:endParaRPr lang="en-US"/>
        </a:p>
      </dgm:t>
    </dgm:pt>
    <dgm:pt modelId="{6A54C5AC-4C44-430A-8ECB-E4FF453C2518}">
      <dgm:prSet/>
      <dgm:spPr/>
      <dgm:t>
        <a:bodyPr/>
        <a:lstStyle/>
        <a:p>
          <a:r>
            <a:rPr lang="en-US"/>
            <a:t>Traceable history for accountability.</a:t>
          </a:r>
        </a:p>
      </dgm:t>
    </dgm:pt>
    <dgm:pt modelId="{32A9FD5D-61EE-4095-89B4-AFEDDC5AF338}" type="parTrans" cxnId="{38631DD0-B4D9-43D1-A157-FAAA78EACA3A}">
      <dgm:prSet/>
      <dgm:spPr/>
      <dgm:t>
        <a:bodyPr/>
        <a:lstStyle/>
        <a:p>
          <a:endParaRPr lang="en-US"/>
        </a:p>
      </dgm:t>
    </dgm:pt>
    <dgm:pt modelId="{ADA7BFBD-3B9E-45BB-96EE-4CD2525956A2}" type="sibTrans" cxnId="{38631DD0-B4D9-43D1-A157-FAAA78EACA3A}">
      <dgm:prSet/>
      <dgm:spPr/>
      <dgm:t>
        <a:bodyPr/>
        <a:lstStyle/>
        <a:p>
          <a:endParaRPr lang="en-US"/>
        </a:p>
      </dgm:t>
    </dgm:pt>
    <dgm:pt modelId="{9A5DF23C-9CF2-4C7E-A9FB-3F0566B2F92F}">
      <dgm:prSet/>
      <dgm:spPr/>
      <dgm:t>
        <a:bodyPr/>
        <a:lstStyle/>
        <a:p>
          <a:r>
            <a:rPr lang="en-US" b="1"/>
            <a:t>Regular Security Audits:</a:t>
          </a:r>
          <a:endParaRPr lang="en-US"/>
        </a:p>
      </dgm:t>
    </dgm:pt>
    <dgm:pt modelId="{8D9E8B12-4715-4620-A069-8DEF8A4B0D68}" type="parTrans" cxnId="{6B25BD30-D15F-4854-A714-A3C4CCEC1F24}">
      <dgm:prSet/>
      <dgm:spPr/>
      <dgm:t>
        <a:bodyPr/>
        <a:lstStyle/>
        <a:p>
          <a:endParaRPr lang="en-US"/>
        </a:p>
      </dgm:t>
    </dgm:pt>
    <dgm:pt modelId="{A02F3594-F567-4AB2-A001-24FEC7F4ED9F}" type="sibTrans" cxnId="{6B25BD30-D15F-4854-A714-A3C4CCEC1F24}">
      <dgm:prSet/>
      <dgm:spPr/>
      <dgm:t>
        <a:bodyPr/>
        <a:lstStyle/>
        <a:p>
          <a:endParaRPr lang="en-US"/>
        </a:p>
      </dgm:t>
    </dgm:pt>
    <dgm:pt modelId="{488EF760-FBDF-448A-8E2F-F39527BBE078}">
      <dgm:prSet/>
      <dgm:spPr/>
      <dgm:t>
        <a:bodyPr/>
        <a:lstStyle/>
        <a:p>
          <a:r>
            <a:rPr lang="en-US"/>
            <a:t>Periodic vulnerability assessments.</a:t>
          </a:r>
        </a:p>
      </dgm:t>
    </dgm:pt>
    <dgm:pt modelId="{7F3D56B7-E8F1-4368-8475-B14461579BD7}" type="parTrans" cxnId="{366E6B69-5CAF-45DB-B19B-8AC544B0AC01}">
      <dgm:prSet/>
      <dgm:spPr/>
      <dgm:t>
        <a:bodyPr/>
        <a:lstStyle/>
        <a:p>
          <a:endParaRPr lang="en-US"/>
        </a:p>
      </dgm:t>
    </dgm:pt>
    <dgm:pt modelId="{097290A1-520E-4845-9430-144920E4603B}" type="sibTrans" cxnId="{366E6B69-5CAF-45DB-B19B-8AC544B0AC01}">
      <dgm:prSet/>
      <dgm:spPr/>
      <dgm:t>
        <a:bodyPr/>
        <a:lstStyle/>
        <a:p>
          <a:endParaRPr lang="en-US"/>
        </a:p>
      </dgm:t>
    </dgm:pt>
    <dgm:pt modelId="{3E77FFBD-2504-45C1-AA17-62BA8693C65F}">
      <dgm:prSet/>
      <dgm:spPr/>
      <dgm:t>
        <a:bodyPr/>
        <a:lstStyle/>
        <a:p>
          <a:r>
            <a:rPr lang="en-US" b="1"/>
            <a:t>Smart Contract Auditing:</a:t>
          </a:r>
          <a:endParaRPr lang="en-US"/>
        </a:p>
      </dgm:t>
    </dgm:pt>
    <dgm:pt modelId="{82BE3CB9-53DB-4725-A9A3-3CD08C59A9BF}" type="parTrans" cxnId="{8D6EEEA7-A6F9-4F4E-872D-8FDD9863EAF8}">
      <dgm:prSet/>
      <dgm:spPr/>
      <dgm:t>
        <a:bodyPr/>
        <a:lstStyle/>
        <a:p>
          <a:endParaRPr lang="en-US"/>
        </a:p>
      </dgm:t>
    </dgm:pt>
    <dgm:pt modelId="{06C93721-1F23-4046-B44B-1F49F928DFE7}" type="sibTrans" cxnId="{8D6EEEA7-A6F9-4F4E-872D-8FDD9863EAF8}">
      <dgm:prSet/>
      <dgm:spPr/>
      <dgm:t>
        <a:bodyPr/>
        <a:lstStyle/>
        <a:p>
          <a:endParaRPr lang="en-US"/>
        </a:p>
      </dgm:t>
    </dgm:pt>
    <dgm:pt modelId="{2AEFFDAF-4147-459C-9107-A30017287874}">
      <dgm:prSet/>
      <dgm:spPr/>
      <dgm:t>
        <a:bodyPr/>
        <a:lstStyle/>
        <a:p>
          <a:r>
            <a:rPr lang="en-US"/>
            <a:t>Comprehensive contract reviews.</a:t>
          </a:r>
        </a:p>
      </dgm:t>
    </dgm:pt>
    <dgm:pt modelId="{729A0E75-E760-4BEA-BF27-1C4B14032D6C}" type="parTrans" cxnId="{6606D275-1F60-4C7C-87CD-3D44D7637212}">
      <dgm:prSet/>
      <dgm:spPr/>
      <dgm:t>
        <a:bodyPr/>
        <a:lstStyle/>
        <a:p>
          <a:endParaRPr lang="en-US"/>
        </a:p>
      </dgm:t>
    </dgm:pt>
    <dgm:pt modelId="{ACB25238-644D-4397-AA9D-3934E2EA946A}" type="sibTrans" cxnId="{6606D275-1F60-4C7C-87CD-3D44D7637212}">
      <dgm:prSet/>
      <dgm:spPr/>
      <dgm:t>
        <a:bodyPr/>
        <a:lstStyle/>
        <a:p>
          <a:endParaRPr lang="en-US"/>
        </a:p>
      </dgm:t>
    </dgm:pt>
    <dgm:pt modelId="{077BE69D-B081-423C-A7CB-7224AF81D618}">
      <dgm:prSet/>
      <dgm:spPr/>
      <dgm:t>
        <a:bodyPr/>
        <a:lstStyle/>
        <a:p>
          <a:r>
            <a:rPr lang="en-US" b="1"/>
            <a:t>Penetration Testing:</a:t>
          </a:r>
          <a:endParaRPr lang="en-US"/>
        </a:p>
      </dgm:t>
    </dgm:pt>
    <dgm:pt modelId="{DFE41834-0879-48C9-8449-AE665BEDE5E9}" type="parTrans" cxnId="{F2A24106-87D2-4EE9-AC96-BC232C6A29A3}">
      <dgm:prSet/>
      <dgm:spPr/>
      <dgm:t>
        <a:bodyPr/>
        <a:lstStyle/>
        <a:p>
          <a:endParaRPr lang="en-US"/>
        </a:p>
      </dgm:t>
    </dgm:pt>
    <dgm:pt modelId="{9DB85860-C7E3-4D7C-9B06-D5BD2496B286}" type="sibTrans" cxnId="{F2A24106-87D2-4EE9-AC96-BC232C6A29A3}">
      <dgm:prSet/>
      <dgm:spPr/>
      <dgm:t>
        <a:bodyPr/>
        <a:lstStyle/>
        <a:p>
          <a:endParaRPr lang="en-US"/>
        </a:p>
      </dgm:t>
    </dgm:pt>
    <dgm:pt modelId="{665EF506-70A5-41CE-9781-3F0F6110DB92}">
      <dgm:prSet/>
      <dgm:spPr/>
      <dgm:t>
        <a:bodyPr/>
        <a:lstStyle/>
        <a:p>
          <a:r>
            <a:rPr lang="en-US"/>
            <a:t>Identifying weak points through simulated attacks.</a:t>
          </a:r>
        </a:p>
      </dgm:t>
    </dgm:pt>
    <dgm:pt modelId="{058576FB-B8C2-463F-85B1-1E4A7890A2B2}" type="parTrans" cxnId="{C07D8CA1-1FDA-4FE0-95B5-2525DDC5B85D}">
      <dgm:prSet/>
      <dgm:spPr/>
      <dgm:t>
        <a:bodyPr/>
        <a:lstStyle/>
        <a:p>
          <a:endParaRPr lang="en-US"/>
        </a:p>
      </dgm:t>
    </dgm:pt>
    <dgm:pt modelId="{2F225625-165F-4784-AF13-A984172B1579}" type="sibTrans" cxnId="{C07D8CA1-1FDA-4FE0-95B5-2525DDC5B85D}">
      <dgm:prSet/>
      <dgm:spPr/>
      <dgm:t>
        <a:bodyPr/>
        <a:lstStyle/>
        <a:p>
          <a:endParaRPr lang="en-US"/>
        </a:p>
      </dgm:t>
    </dgm:pt>
    <dgm:pt modelId="{FC03272F-F7BD-45DD-A6C5-CCECA42B9EB8}">
      <dgm:prSet/>
      <dgm:spPr/>
      <dgm:t>
        <a:bodyPr/>
        <a:lstStyle/>
        <a:p>
          <a:r>
            <a:rPr lang="en-US" b="1"/>
            <a:t>Data Encryption at Rest:</a:t>
          </a:r>
          <a:endParaRPr lang="en-US"/>
        </a:p>
      </dgm:t>
    </dgm:pt>
    <dgm:pt modelId="{13C50A60-D8D2-4353-923C-845DAB28496E}" type="parTrans" cxnId="{6397274F-4F0E-48FC-BC2D-E14DE7A982A7}">
      <dgm:prSet/>
      <dgm:spPr/>
      <dgm:t>
        <a:bodyPr/>
        <a:lstStyle/>
        <a:p>
          <a:endParaRPr lang="en-US"/>
        </a:p>
      </dgm:t>
    </dgm:pt>
    <dgm:pt modelId="{9B00D01E-0ABD-49B9-9F1E-F110CA27A8F4}" type="sibTrans" cxnId="{6397274F-4F0E-48FC-BC2D-E14DE7A982A7}">
      <dgm:prSet/>
      <dgm:spPr/>
      <dgm:t>
        <a:bodyPr/>
        <a:lstStyle/>
        <a:p>
          <a:endParaRPr lang="en-US"/>
        </a:p>
      </dgm:t>
    </dgm:pt>
    <dgm:pt modelId="{3C9F91CA-E075-473F-BA4D-79484B3CA809}">
      <dgm:prSet/>
      <dgm:spPr/>
      <dgm:t>
        <a:bodyPr/>
        <a:lstStyle/>
        <a:p>
          <a:r>
            <a:rPr lang="en-US"/>
            <a:t>Data security even when inactive.</a:t>
          </a:r>
        </a:p>
      </dgm:t>
    </dgm:pt>
    <dgm:pt modelId="{CC0D404F-FB1A-4E93-BD56-1C1DC5C26550}" type="parTrans" cxnId="{9C33EDC2-AA59-4C20-8ADF-48D965AAF523}">
      <dgm:prSet/>
      <dgm:spPr/>
      <dgm:t>
        <a:bodyPr/>
        <a:lstStyle/>
        <a:p>
          <a:endParaRPr lang="en-US"/>
        </a:p>
      </dgm:t>
    </dgm:pt>
    <dgm:pt modelId="{8C1A6316-1ACB-4897-BB22-1E6B2E3A8569}" type="sibTrans" cxnId="{9C33EDC2-AA59-4C20-8ADF-48D965AAF523}">
      <dgm:prSet/>
      <dgm:spPr/>
      <dgm:t>
        <a:bodyPr/>
        <a:lstStyle/>
        <a:p>
          <a:endParaRPr lang="en-US"/>
        </a:p>
      </dgm:t>
    </dgm:pt>
    <dgm:pt modelId="{407AC895-C296-49E6-8A50-F4B6CD3941C7}">
      <dgm:prSet/>
      <dgm:spPr/>
      <dgm:t>
        <a:bodyPr/>
        <a:lstStyle/>
        <a:p>
          <a:r>
            <a:rPr lang="en-US" b="1"/>
            <a:t>Privacy Protection:</a:t>
          </a:r>
          <a:endParaRPr lang="en-US"/>
        </a:p>
      </dgm:t>
    </dgm:pt>
    <dgm:pt modelId="{5566C8D7-563A-4310-8240-84759708DD17}" type="parTrans" cxnId="{5275661B-A371-495F-BAC6-9758C741C397}">
      <dgm:prSet/>
      <dgm:spPr/>
      <dgm:t>
        <a:bodyPr/>
        <a:lstStyle/>
        <a:p>
          <a:endParaRPr lang="en-US"/>
        </a:p>
      </dgm:t>
    </dgm:pt>
    <dgm:pt modelId="{F5F29BD2-137A-4F8B-ACAE-4291AE4E9AA9}" type="sibTrans" cxnId="{5275661B-A371-495F-BAC6-9758C741C397}">
      <dgm:prSet/>
      <dgm:spPr/>
      <dgm:t>
        <a:bodyPr/>
        <a:lstStyle/>
        <a:p>
          <a:endParaRPr lang="en-US"/>
        </a:p>
      </dgm:t>
    </dgm:pt>
    <dgm:pt modelId="{24414CB5-F12E-41F7-A0D5-EFD41DBE164A}">
      <dgm:prSet/>
      <dgm:spPr/>
      <dgm:t>
        <a:bodyPr/>
        <a:lstStyle/>
        <a:p>
          <a:r>
            <a:rPr lang="en-US"/>
            <a:t>Sharing task details only with authorized users.</a:t>
          </a:r>
        </a:p>
      </dgm:t>
    </dgm:pt>
    <dgm:pt modelId="{E36EB76B-C1AA-4B84-8616-EAA1A10BCF08}" type="parTrans" cxnId="{A00CC0E3-4A1F-440E-A4EC-99A974163488}">
      <dgm:prSet/>
      <dgm:spPr/>
      <dgm:t>
        <a:bodyPr/>
        <a:lstStyle/>
        <a:p>
          <a:endParaRPr lang="en-US"/>
        </a:p>
      </dgm:t>
    </dgm:pt>
    <dgm:pt modelId="{7AFC7149-D54D-4F00-B7F7-4FE41BDE41E5}" type="sibTrans" cxnId="{A00CC0E3-4A1F-440E-A4EC-99A974163488}">
      <dgm:prSet/>
      <dgm:spPr/>
      <dgm:t>
        <a:bodyPr/>
        <a:lstStyle/>
        <a:p>
          <a:endParaRPr lang="en-US"/>
        </a:p>
      </dgm:t>
    </dgm:pt>
    <dgm:pt modelId="{E3CAEFBD-EFC0-40AA-902C-32F00BAA1819}">
      <dgm:prSet/>
      <dgm:spPr/>
      <dgm:t>
        <a:bodyPr/>
        <a:lstStyle/>
        <a:p>
          <a:r>
            <a:rPr lang="en-US" b="1"/>
            <a:t>Ongoing Monitoring:</a:t>
          </a:r>
          <a:endParaRPr lang="en-US"/>
        </a:p>
      </dgm:t>
    </dgm:pt>
    <dgm:pt modelId="{9144C6E6-42E9-49EB-87D6-00050C33C269}" type="parTrans" cxnId="{D1C1C2B0-0F50-45EC-9FF9-C303E61BC1FD}">
      <dgm:prSet/>
      <dgm:spPr/>
      <dgm:t>
        <a:bodyPr/>
        <a:lstStyle/>
        <a:p>
          <a:endParaRPr lang="en-US"/>
        </a:p>
      </dgm:t>
    </dgm:pt>
    <dgm:pt modelId="{89F6A7F5-4BBE-477D-9088-926C5F0F47F3}" type="sibTrans" cxnId="{D1C1C2B0-0F50-45EC-9FF9-C303E61BC1FD}">
      <dgm:prSet/>
      <dgm:spPr/>
      <dgm:t>
        <a:bodyPr/>
        <a:lstStyle/>
        <a:p>
          <a:endParaRPr lang="en-US"/>
        </a:p>
      </dgm:t>
    </dgm:pt>
    <dgm:pt modelId="{F9FE13A8-3BBE-4B54-93D2-F8CB62482C87}">
      <dgm:prSet/>
      <dgm:spPr/>
      <dgm:t>
        <a:bodyPr/>
        <a:lstStyle/>
        <a:p>
          <a:r>
            <a:rPr lang="en-US"/>
            <a:t>Swift detection of suspicious activities.</a:t>
          </a:r>
        </a:p>
      </dgm:t>
    </dgm:pt>
    <dgm:pt modelId="{52E366CF-7194-490D-A5D0-B7CF1B7820CE}" type="parTrans" cxnId="{E7B644CC-E04E-4F89-A75C-93EFDF31AB48}">
      <dgm:prSet/>
      <dgm:spPr/>
      <dgm:t>
        <a:bodyPr/>
        <a:lstStyle/>
        <a:p>
          <a:endParaRPr lang="en-US"/>
        </a:p>
      </dgm:t>
    </dgm:pt>
    <dgm:pt modelId="{83F52E2E-F181-4474-9C89-9FFA28915EA7}" type="sibTrans" cxnId="{E7B644CC-E04E-4F89-A75C-93EFDF31AB48}">
      <dgm:prSet/>
      <dgm:spPr/>
      <dgm:t>
        <a:bodyPr/>
        <a:lstStyle/>
        <a:p>
          <a:endParaRPr lang="en-US"/>
        </a:p>
      </dgm:t>
    </dgm:pt>
    <dgm:pt modelId="{E1CF66E5-BDBB-4B0B-8CDE-CB59DBAB3D8D}">
      <dgm:prSet/>
      <dgm:spPr/>
      <dgm:t>
        <a:bodyPr/>
        <a:lstStyle/>
        <a:p>
          <a:r>
            <a:rPr lang="en-US" b="1"/>
            <a:t>User Education:</a:t>
          </a:r>
          <a:endParaRPr lang="en-US"/>
        </a:p>
      </dgm:t>
    </dgm:pt>
    <dgm:pt modelId="{6602ECCB-0AF4-41B8-8C33-11BE4115EE3B}" type="parTrans" cxnId="{BB397177-45D6-4FEA-B8C1-1821093B9995}">
      <dgm:prSet/>
      <dgm:spPr/>
      <dgm:t>
        <a:bodyPr/>
        <a:lstStyle/>
        <a:p>
          <a:endParaRPr lang="en-US"/>
        </a:p>
      </dgm:t>
    </dgm:pt>
    <dgm:pt modelId="{20CCA50A-C789-4505-8DAC-F646CAE1EF01}" type="sibTrans" cxnId="{BB397177-45D6-4FEA-B8C1-1821093B9995}">
      <dgm:prSet/>
      <dgm:spPr/>
      <dgm:t>
        <a:bodyPr/>
        <a:lstStyle/>
        <a:p>
          <a:endParaRPr lang="en-US"/>
        </a:p>
      </dgm:t>
    </dgm:pt>
    <dgm:pt modelId="{656A38C1-51BD-4088-8B3F-52619BC148EC}">
      <dgm:prSet/>
      <dgm:spPr/>
      <dgm:t>
        <a:bodyPr/>
        <a:lstStyle/>
        <a:p>
          <a:r>
            <a:rPr lang="en-US"/>
            <a:t>Promoting security awareness.</a:t>
          </a:r>
        </a:p>
      </dgm:t>
    </dgm:pt>
    <dgm:pt modelId="{57922DDC-4874-427B-ABB3-FB207F93E71F}" type="parTrans" cxnId="{4995F568-0C36-4F3B-BA50-044026E6B146}">
      <dgm:prSet/>
      <dgm:spPr/>
      <dgm:t>
        <a:bodyPr/>
        <a:lstStyle/>
        <a:p>
          <a:endParaRPr lang="en-US"/>
        </a:p>
      </dgm:t>
    </dgm:pt>
    <dgm:pt modelId="{0FA6E608-53E4-4F8F-BE90-759AD21516DD}" type="sibTrans" cxnId="{4995F568-0C36-4F3B-BA50-044026E6B146}">
      <dgm:prSet/>
      <dgm:spPr/>
      <dgm:t>
        <a:bodyPr/>
        <a:lstStyle/>
        <a:p>
          <a:endParaRPr lang="en-US"/>
        </a:p>
      </dgm:t>
    </dgm:pt>
    <dgm:pt modelId="{7E81AFE0-AA77-4C71-B861-509D08799014}">
      <dgm:prSet/>
      <dgm:spPr/>
      <dgm:t>
        <a:bodyPr/>
        <a:lstStyle/>
        <a:p>
          <a:r>
            <a:rPr lang="en-US" b="1"/>
            <a:t>Regulatory Compliance:</a:t>
          </a:r>
          <a:endParaRPr lang="en-US"/>
        </a:p>
      </dgm:t>
    </dgm:pt>
    <dgm:pt modelId="{24FF744C-1EB2-4BE6-B5E7-9F540D0BF45D}" type="parTrans" cxnId="{EF0BA414-2858-4645-8B93-898228E3AFC3}">
      <dgm:prSet/>
      <dgm:spPr/>
      <dgm:t>
        <a:bodyPr/>
        <a:lstStyle/>
        <a:p>
          <a:endParaRPr lang="en-US"/>
        </a:p>
      </dgm:t>
    </dgm:pt>
    <dgm:pt modelId="{429267BA-2058-4466-9446-67D981D63531}" type="sibTrans" cxnId="{EF0BA414-2858-4645-8B93-898228E3AFC3}">
      <dgm:prSet/>
      <dgm:spPr/>
      <dgm:t>
        <a:bodyPr/>
        <a:lstStyle/>
        <a:p>
          <a:endParaRPr lang="en-US"/>
        </a:p>
      </dgm:t>
    </dgm:pt>
    <dgm:pt modelId="{5D19019A-91C2-48AD-B800-F610E2DB3E9E}">
      <dgm:prSet/>
      <dgm:spPr/>
      <dgm:t>
        <a:bodyPr/>
        <a:lstStyle/>
        <a:p>
          <a:r>
            <a:rPr lang="en-US"/>
            <a:t>Adhering to data protection regulations.</a:t>
          </a:r>
        </a:p>
      </dgm:t>
    </dgm:pt>
    <dgm:pt modelId="{6C257ADF-03FD-410F-873F-9D8E675C04D0}" type="parTrans" cxnId="{40BB90AE-8839-466D-9916-6C795EF7BEA5}">
      <dgm:prSet/>
      <dgm:spPr/>
      <dgm:t>
        <a:bodyPr/>
        <a:lstStyle/>
        <a:p>
          <a:endParaRPr lang="en-US"/>
        </a:p>
      </dgm:t>
    </dgm:pt>
    <dgm:pt modelId="{ACA7CB31-0AED-4FC8-83BF-F2D43112F13D}" type="sibTrans" cxnId="{40BB90AE-8839-466D-9916-6C795EF7BEA5}">
      <dgm:prSet/>
      <dgm:spPr/>
      <dgm:t>
        <a:bodyPr/>
        <a:lstStyle/>
        <a:p>
          <a:endParaRPr lang="en-US"/>
        </a:p>
      </dgm:t>
    </dgm:pt>
    <dgm:pt modelId="{778FC542-4594-4EDB-9966-7FAB1BC8400C}" type="pres">
      <dgm:prSet presAssocID="{AD9FA260-1310-4BC0-BE8A-1230759143B1}" presName="vert0" presStyleCnt="0">
        <dgm:presLayoutVars>
          <dgm:dir/>
          <dgm:animOne val="branch"/>
          <dgm:animLvl val="lvl"/>
        </dgm:presLayoutVars>
      </dgm:prSet>
      <dgm:spPr/>
    </dgm:pt>
    <dgm:pt modelId="{95F48B62-3F1E-4BCF-97EC-670F9B643EDB}" type="pres">
      <dgm:prSet presAssocID="{2DEF5521-03E8-4700-81E0-64BEB011EA54}" presName="thickLine" presStyleLbl="alignNode1" presStyleIdx="0" presStyleCnt="14"/>
      <dgm:spPr/>
    </dgm:pt>
    <dgm:pt modelId="{85804CC4-4AE9-4EEE-BD48-10DF59E75CCD}" type="pres">
      <dgm:prSet presAssocID="{2DEF5521-03E8-4700-81E0-64BEB011EA54}" presName="horz1" presStyleCnt="0"/>
      <dgm:spPr/>
    </dgm:pt>
    <dgm:pt modelId="{7C263996-FB9D-470C-A083-AD04FD646801}" type="pres">
      <dgm:prSet presAssocID="{2DEF5521-03E8-4700-81E0-64BEB011EA54}" presName="tx1" presStyleLbl="revTx" presStyleIdx="0" presStyleCnt="28"/>
      <dgm:spPr/>
    </dgm:pt>
    <dgm:pt modelId="{6FCBC7FF-981B-4C24-A002-A1FB6FD777D6}" type="pres">
      <dgm:prSet presAssocID="{2DEF5521-03E8-4700-81E0-64BEB011EA54}" presName="vert1" presStyleCnt="0"/>
      <dgm:spPr/>
    </dgm:pt>
    <dgm:pt modelId="{33A6B830-1AF4-4543-B1C8-32B3B2DF1DC4}" type="pres">
      <dgm:prSet presAssocID="{B6A46F23-A0D0-45F2-9D01-FE971A8D0B4D}" presName="vertSpace2a" presStyleCnt="0"/>
      <dgm:spPr/>
    </dgm:pt>
    <dgm:pt modelId="{6FB88C60-6475-44AA-B53D-5523D4F4E86B}" type="pres">
      <dgm:prSet presAssocID="{B6A46F23-A0D0-45F2-9D01-FE971A8D0B4D}" presName="horz2" presStyleCnt="0"/>
      <dgm:spPr/>
    </dgm:pt>
    <dgm:pt modelId="{57FB1F69-D8AD-42AA-A80D-8DCD0ACB69B3}" type="pres">
      <dgm:prSet presAssocID="{B6A46F23-A0D0-45F2-9D01-FE971A8D0B4D}" presName="horzSpace2" presStyleCnt="0"/>
      <dgm:spPr/>
    </dgm:pt>
    <dgm:pt modelId="{A9873353-01E5-4A0B-B0D9-CAE5C42968FA}" type="pres">
      <dgm:prSet presAssocID="{B6A46F23-A0D0-45F2-9D01-FE971A8D0B4D}" presName="tx2" presStyleLbl="revTx" presStyleIdx="1" presStyleCnt="28"/>
      <dgm:spPr/>
    </dgm:pt>
    <dgm:pt modelId="{7E82E6E3-AE7A-4A4D-8C56-13C033AFAB01}" type="pres">
      <dgm:prSet presAssocID="{B6A46F23-A0D0-45F2-9D01-FE971A8D0B4D}" presName="vert2" presStyleCnt="0"/>
      <dgm:spPr/>
    </dgm:pt>
    <dgm:pt modelId="{11AA5C21-F879-4AD4-AA98-6B67B20D7FDB}" type="pres">
      <dgm:prSet presAssocID="{B6A46F23-A0D0-45F2-9D01-FE971A8D0B4D}" presName="thinLine2b" presStyleLbl="callout" presStyleIdx="0" presStyleCnt="14"/>
      <dgm:spPr/>
    </dgm:pt>
    <dgm:pt modelId="{41D67CF0-830F-4506-8504-8AEB70CBD65E}" type="pres">
      <dgm:prSet presAssocID="{B6A46F23-A0D0-45F2-9D01-FE971A8D0B4D}" presName="vertSpace2b" presStyleCnt="0"/>
      <dgm:spPr/>
    </dgm:pt>
    <dgm:pt modelId="{124F6C8A-6712-44F1-A773-F7B91CA9D7A5}" type="pres">
      <dgm:prSet presAssocID="{9F56BC20-53C1-4265-BAB1-78A82961178B}" presName="thickLine" presStyleLbl="alignNode1" presStyleIdx="1" presStyleCnt="14"/>
      <dgm:spPr/>
    </dgm:pt>
    <dgm:pt modelId="{48610748-6752-42AA-8436-0C1A3CFB8A72}" type="pres">
      <dgm:prSet presAssocID="{9F56BC20-53C1-4265-BAB1-78A82961178B}" presName="horz1" presStyleCnt="0"/>
      <dgm:spPr/>
    </dgm:pt>
    <dgm:pt modelId="{C112A675-D1FA-4E0E-AD9A-24DE17C23D4A}" type="pres">
      <dgm:prSet presAssocID="{9F56BC20-53C1-4265-BAB1-78A82961178B}" presName="tx1" presStyleLbl="revTx" presStyleIdx="2" presStyleCnt="28"/>
      <dgm:spPr/>
    </dgm:pt>
    <dgm:pt modelId="{621C3CE7-8291-496D-96CE-3FD8C321757A}" type="pres">
      <dgm:prSet presAssocID="{9F56BC20-53C1-4265-BAB1-78A82961178B}" presName="vert1" presStyleCnt="0"/>
      <dgm:spPr/>
    </dgm:pt>
    <dgm:pt modelId="{A4B6941C-1A76-40D6-BD53-FE89AACC4296}" type="pres">
      <dgm:prSet presAssocID="{B6CC5DE0-C967-434A-B88C-8102F4ECF3A6}" presName="vertSpace2a" presStyleCnt="0"/>
      <dgm:spPr/>
    </dgm:pt>
    <dgm:pt modelId="{FEF7286C-2F4C-40F2-82D8-857C4320D655}" type="pres">
      <dgm:prSet presAssocID="{B6CC5DE0-C967-434A-B88C-8102F4ECF3A6}" presName="horz2" presStyleCnt="0"/>
      <dgm:spPr/>
    </dgm:pt>
    <dgm:pt modelId="{87887169-BE19-493D-942F-AB9305B9E501}" type="pres">
      <dgm:prSet presAssocID="{B6CC5DE0-C967-434A-B88C-8102F4ECF3A6}" presName="horzSpace2" presStyleCnt="0"/>
      <dgm:spPr/>
    </dgm:pt>
    <dgm:pt modelId="{D31D75C6-A457-4BD7-9E6A-1FF81175BBFC}" type="pres">
      <dgm:prSet presAssocID="{B6CC5DE0-C967-434A-B88C-8102F4ECF3A6}" presName="tx2" presStyleLbl="revTx" presStyleIdx="3" presStyleCnt="28"/>
      <dgm:spPr/>
    </dgm:pt>
    <dgm:pt modelId="{C3C386C3-CAF0-4119-A666-B66E4BD9159E}" type="pres">
      <dgm:prSet presAssocID="{B6CC5DE0-C967-434A-B88C-8102F4ECF3A6}" presName="vert2" presStyleCnt="0"/>
      <dgm:spPr/>
    </dgm:pt>
    <dgm:pt modelId="{33D1C96F-062E-4A3B-BED7-A6432608A51E}" type="pres">
      <dgm:prSet presAssocID="{B6CC5DE0-C967-434A-B88C-8102F4ECF3A6}" presName="thinLine2b" presStyleLbl="callout" presStyleIdx="1" presStyleCnt="14"/>
      <dgm:spPr/>
    </dgm:pt>
    <dgm:pt modelId="{9B8987C5-EBA5-4DB9-B51B-16E459F864B0}" type="pres">
      <dgm:prSet presAssocID="{B6CC5DE0-C967-434A-B88C-8102F4ECF3A6}" presName="vertSpace2b" presStyleCnt="0"/>
      <dgm:spPr/>
    </dgm:pt>
    <dgm:pt modelId="{E0E532E6-4793-49E4-B0C9-D5A410CD3141}" type="pres">
      <dgm:prSet presAssocID="{82D687AF-A39A-4DDC-82D8-205D74833908}" presName="thickLine" presStyleLbl="alignNode1" presStyleIdx="2" presStyleCnt="14"/>
      <dgm:spPr/>
    </dgm:pt>
    <dgm:pt modelId="{85B5094A-6CFB-43C4-99EA-40A8A3B49968}" type="pres">
      <dgm:prSet presAssocID="{82D687AF-A39A-4DDC-82D8-205D74833908}" presName="horz1" presStyleCnt="0"/>
      <dgm:spPr/>
    </dgm:pt>
    <dgm:pt modelId="{9269A367-891F-4B7B-926D-BFC6A1D8CE4E}" type="pres">
      <dgm:prSet presAssocID="{82D687AF-A39A-4DDC-82D8-205D74833908}" presName="tx1" presStyleLbl="revTx" presStyleIdx="4" presStyleCnt="28"/>
      <dgm:spPr/>
    </dgm:pt>
    <dgm:pt modelId="{F7B47E3A-25B3-4523-82B8-B0FD60A39379}" type="pres">
      <dgm:prSet presAssocID="{82D687AF-A39A-4DDC-82D8-205D74833908}" presName="vert1" presStyleCnt="0"/>
      <dgm:spPr/>
    </dgm:pt>
    <dgm:pt modelId="{FEC2C0D1-349B-4BAC-A9EA-0EB31AD58911}" type="pres">
      <dgm:prSet presAssocID="{6CF00596-E6D4-437D-AB6F-2873844AC235}" presName="vertSpace2a" presStyleCnt="0"/>
      <dgm:spPr/>
    </dgm:pt>
    <dgm:pt modelId="{E3E88931-A109-4E3C-AB25-8ABDE4B17CBD}" type="pres">
      <dgm:prSet presAssocID="{6CF00596-E6D4-437D-AB6F-2873844AC235}" presName="horz2" presStyleCnt="0"/>
      <dgm:spPr/>
    </dgm:pt>
    <dgm:pt modelId="{88A9F5A2-A56F-4421-BBD7-7FE684F1EE54}" type="pres">
      <dgm:prSet presAssocID="{6CF00596-E6D4-437D-AB6F-2873844AC235}" presName="horzSpace2" presStyleCnt="0"/>
      <dgm:spPr/>
    </dgm:pt>
    <dgm:pt modelId="{9BEA501D-3ADE-4C68-8D39-60BFEE423A36}" type="pres">
      <dgm:prSet presAssocID="{6CF00596-E6D4-437D-AB6F-2873844AC235}" presName="tx2" presStyleLbl="revTx" presStyleIdx="5" presStyleCnt="28"/>
      <dgm:spPr/>
    </dgm:pt>
    <dgm:pt modelId="{931A813C-3276-4344-9188-23A6A68F01FF}" type="pres">
      <dgm:prSet presAssocID="{6CF00596-E6D4-437D-AB6F-2873844AC235}" presName="vert2" presStyleCnt="0"/>
      <dgm:spPr/>
    </dgm:pt>
    <dgm:pt modelId="{0DD30B83-C1CB-4756-8EF1-5CF7563DA383}" type="pres">
      <dgm:prSet presAssocID="{6CF00596-E6D4-437D-AB6F-2873844AC235}" presName="thinLine2b" presStyleLbl="callout" presStyleIdx="2" presStyleCnt="14"/>
      <dgm:spPr/>
    </dgm:pt>
    <dgm:pt modelId="{C06D62EB-0BAD-4DCF-8A4A-425EC6768A07}" type="pres">
      <dgm:prSet presAssocID="{6CF00596-E6D4-437D-AB6F-2873844AC235}" presName="vertSpace2b" presStyleCnt="0"/>
      <dgm:spPr/>
    </dgm:pt>
    <dgm:pt modelId="{092AFA90-8E86-4CA1-AD27-922DB2510B1B}" type="pres">
      <dgm:prSet presAssocID="{13A34F2C-9E28-4C34-82FA-CD2C1336C551}" presName="thickLine" presStyleLbl="alignNode1" presStyleIdx="3" presStyleCnt="14"/>
      <dgm:spPr/>
    </dgm:pt>
    <dgm:pt modelId="{D6DBC77A-A20C-4486-9C94-0915B71F96EA}" type="pres">
      <dgm:prSet presAssocID="{13A34F2C-9E28-4C34-82FA-CD2C1336C551}" presName="horz1" presStyleCnt="0"/>
      <dgm:spPr/>
    </dgm:pt>
    <dgm:pt modelId="{2833F4DB-3A51-455A-807F-2903DDDEE104}" type="pres">
      <dgm:prSet presAssocID="{13A34F2C-9E28-4C34-82FA-CD2C1336C551}" presName="tx1" presStyleLbl="revTx" presStyleIdx="6" presStyleCnt="28"/>
      <dgm:spPr/>
    </dgm:pt>
    <dgm:pt modelId="{EA15C801-D12C-4E1D-9197-F165100291B6}" type="pres">
      <dgm:prSet presAssocID="{13A34F2C-9E28-4C34-82FA-CD2C1336C551}" presName="vert1" presStyleCnt="0"/>
      <dgm:spPr/>
    </dgm:pt>
    <dgm:pt modelId="{58C46E4B-7292-4C1E-B4EE-1C5B9FB10C5A}" type="pres">
      <dgm:prSet presAssocID="{DEC7C467-4384-424C-B600-109B872567AC}" presName="vertSpace2a" presStyleCnt="0"/>
      <dgm:spPr/>
    </dgm:pt>
    <dgm:pt modelId="{6000C49E-202A-4AB4-8CE8-0E8763232F36}" type="pres">
      <dgm:prSet presAssocID="{DEC7C467-4384-424C-B600-109B872567AC}" presName="horz2" presStyleCnt="0"/>
      <dgm:spPr/>
    </dgm:pt>
    <dgm:pt modelId="{A4EFC0FE-B428-43CC-8AA3-F3A36B03B654}" type="pres">
      <dgm:prSet presAssocID="{DEC7C467-4384-424C-B600-109B872567AC}" presName="horzSpace2" presStyleCnt="0"/>
      <dgm:spPr/>
    </dgm:pt>
    <dgm:pt modelId="{DFD4D9AA-BC18-4593-85C5-C11014E160D4}" type="pres">
      <dgm:prSet presAssocID="{DEC7C467-4384-424C-B600-109B872567AC}" presName="tx2" presStyleLbl="revTx" presStyleIdx="7" presStyleCnt="28"/>
      <dgm:spPr/>
    </dgm:pt>
    <dgm:pt modelId="{18383D62-D280-47D8-ABE6-2F3BE8E49E7C}" type="pres">
      <dgm:prSet presAssocID="{DEC7C467-4384-424C-B600-109B872567AC}" presName="vert2" presStyleCnt="0"/>
      <dgm:spPr/>
    </dgm:pt>
    <dgm:pt modelId="{3FD51CF9-8CB5-43C6-B94A-12E15F96E935}" type="pres">
      <dgm:prSet presAssocID="{DEC7C467-4384-424C-B600-109B872567AC}" presName="thinLine2b" presStyleLbl="callout" presStyleIdx="3" presStyleCnt="14"/>
      <dgm:spPr/>
    </dgm:pt>
    <dgm:pt modelId="{567066BD-DD2B-47BB-A7E3-8DA7B2396C30}" type="pres">
      <dgm:prSet presAssocID="{DEC7C467-4384-424C-B600-109B872567AC}" presName="vertSpace2b" presStyleCnt="0"/>
      <dgm:spPr/>
    </dgm:pt>
    <dgm:pt modelId="{13D57339-8606-459C-A4C6-6B4A30D906DA}" type="pres">
      <dgm:prSet presAssocID="{95C393EA-F48D-4C00-8A11-35E66E76EEF0}" presName="thickLine" presStyleLbl="alignNode1" presStyleIdx="4" presStyleCnt="14"/>
      <dgm:spPr/>
    </dgm:pt>
    <dgm:pt modelId="{D65C9804-B887-4211-9B1C-5187D07CAA5B}" type="pres">
      <dgm:prSet presAssocID="{95C393EA-F48D-4C00-8A11-35E66E76EEF0}" presName="horz1" presStyleCnt="0"/>
      <dgm:spPr/>
    </dgm:pt>
    <dgm:pt modelId="{B806AF4F-B871-43E2-90F1-5A5362AAB489}" type="pres">
      <dgm:prSet presAssocID="{95C393EA-F48D-4C00-8A11-35E66E76EEF0}" presName="tx1" presStyleLbl="revTx" presStyleIdx="8" presStyleCnt="28"/>
      <dgm:spPr/>
    </dgm:pt>
    <dgm:pt modelId="{77E967DB-B1C3-4A14-86CB-DD3CD951B471}" type="pres">
      <dgm:prSet presAssocID="{95C393EA-F48D-4C00-8A11-35E66E76EEF0}" presName="vert1" presStyleCnt="0"/>
      <dgm:spPr/>
    </dgm:pt>
    <dgm:pt modelId="{468AD5B8-D448-4862-8B54-FE4264B63E14}" type="pres">
      <dgm:prSet presAssocID="{299CADCB-5C3C-4DF7-B906-010D29DD8D0C}" presName="vertSpace2a" presStyleCnt="0"/>
      <dgm:spPr/>
    </dgm:pt>
    <dgm:pt modelId="{ACF2D889-9621-4929-A971-940285B70B7C}" type="pres">
      <dgm:prSet presAssocID="{299CADCB-5C3C-4DF7-B906-010D29DD8D0C}" presName="horz2" presStyleCnt="0"/>
      <dgm:spPr/>
    </dgm:pt>
    <dgm:pt modelId="{A385A504-910F-4E84-886E-23A8ECE529DD}" type="pres">
      <dgm:prSet presAssocID="{299CADCB-5C3C-4DF7-B906-010D29DD8D0C}" presName="horzSpace2" presStyleCnt="0"/>
      <dgm:spPr/>
    </dgm:pt>
    <dgm:pt modelId="{AE477E61-F900-4A3D-BF13-E4C58160EE42}" type="pres">
      <dgm:prSet presAssocID="{299CADCB-5C3C-4DF7-B906-010D29DD8D0C}" presName="tx2" presStyleLbl="revTx" presStyleIdx="9" presStyleCnt="28"/>
      <dgm:spPr/>
    </dgm:pt>
    <dgm:pt modelId="{FAF3732A-B3A1-4886-8FA0-CF9A575248AE}" type="pres">
      <dgm:prSet presAssocID="{299CADCB-5C3C-4DF7-B906-010D29DD8D0C}" presName="vert2" presStyleCnt="0"/>
      <dgm:spPr/>
    </dgm:pt>
    <dgm:pt modelId="{111C595E-9C7A-44C1-AB67-5991A370AE6D}" type="pres">
      <dgm:prSet presAssocID="{299CADCB-5C3C-4DF7-B906-010D29DD8D0C}" presName="thinLine2b" presStyleLbl="callout" presStyleIdx="4" presStyleCnt="14"/>
      <dgm:spPr/>
    </dgm:pt>
    <dgm:pt modelId="{AAEFA859-6806-46B4-BCD7-FD4167ABBC4F}" type="pres">
      <dgm:prSet presAssocID="{299CADCB-5C3C-4DF7-B906-010D29DD8D0C}" presName="vertSpace2b" presStyleCnt="0"/>
      <dgm:spPr/>
    </dgm:pt>
    <dgm:pt modelId="{3C38C8F0-9018-4347-98EB-0308D193EC58}" type="pres">
      <dgm:prSet presAssocID="{38C960CF-0D67-465B-BFFF-AC954C41B288}" presName="thickLine" presStyleLbl="alignNode1" presStyleIdx="5" presStyleCnt="14"/>
      <dgm:spPr/>
    </dgm:pt>
    <dgm:pt modelId="{6A87ABF0-069D-4174-8026-A7548056BE76}" type="pres">
      <dgm:prSet presAssocID="{38C960CF-0D67-465B-BFFF-AC954C41B288}" presName="horz1" presStyleCnt="0"/>
      <dgm:spPr/>
    </dgm:pt>
    <dgm:pt modelId="{95D3DF72-4901-47F0-809D-3E9EBCA66164}" type="pres">
      <dgm:prSet presAssocID="{38C960CF-0D67-465B-BFFF-AC954C41B288}" presName="tx1" presStyleLbl="revTx" presStyleIdx="10" presStyleCnt="28"/>
      <dgm:spPr/>
    </dgm:pt>
    <dgm:pt modelId="{43B06067-4DFA-47A7-AD86-C40461146F1F}" type="pres">
      <dgm:prSet presAssocID="{38C960CF-0D67-465B-BFFF-AC954C41B288}" presName="vert1" presStyleCnt="0"/>
      <dgm:spPr/>
    </dgm:pt>
    <dgm:pt modelId="{2AACFEC6-4247-4137-85A6-1228322A4B9E}" type="pres">
      <dgm:prSet presAssocID="{6A54C5AC-4C44-430A-8ECB-E4FF453C2518}" presName="vertSpace2a" presStyleCnt="0"/>
      <dgm:spPr/>
    </dgm:pt>
    <dgm:pt modelId="{6CB3891F-4E22-4175-8603-68DDDAD862B3}" type="pres">
      <dgm:prSet presAssocID="{6A54C5AC-4C44-430A-8ECB-E4FF453C2518}" presName="horz2" presStyleCnt="0"/>
      <dgm:spPr/>
    </dgm:pt>
    <dgm:pt modelId="{BEE70AA2-B3AC-4F9A-9E8B-C764BC6B5D3D}" type="pres">
      <dgm:prSet presAssocID="{6A54C5AC-4C44-430A-8ECB-E4FF453C2518}" presName="horzSpace2" presStyleCnt="0"/>
      <dgm:spPr/>
    </dgm:pt>
    <dgm:pt modelId="{2DCA3749-85C0-4001-A451-6E7C4A10C7CA}" type="pres">
      <dgm:prSet presAssocID="{6A54C5AC-4C44-430A-8ECB-E4FF453C2518}" presName="tx2" presStyleLbl="revTx" presStyleIdx="11" presStyleCnt="28"/>
      <dgm:spPr/>
    </dgm:pt>
    <dgm:pt modelId="{8A4C0BEA-24F6-4EB4-935D-7945D7FC951E}" type="pres">
      <dgm:prSet presAssocID="{6A54C5AC-4C44-430A-8ECB-E4FF453C2518}" presName="vert2" presStyleCnt="0"/>
      <dgm:spPr/>
    </dgm:pt>
    <dgm:pt modelId="{7B0782FD-B78C-4480-AFE3-4B30190C506F}" type="pres">
      <dgm:prSet presAssocID="{6A54C5AC-4C44-430A-8ECB-E4FF453C2518}" presName="thinLine2b" presStyleLbl="callout" presStyleIdx="5" presStyleCnt="14"/>
      <dgm:spPr/>
    </dgm:pt>
    <dgm:pt modelId="{ADBD14CE-1B86-41DC-9C39-7D736116111E}" type="pres">
      <dgm:prSet presAssocID="{6A54C5AC-4C44-430A-8ECB-E4FF453C2518}" presName="vertSpace2b" presStyleCnt="0"/>
      <dgm:spPr/>
    </dgm:pt>
    <dgm:pt modelId="{216F7C62-0BBF-43A4-BAC7-98A1CA8D6FC8}" type="pres">
      <dgm:prSet presAssocID="{9A5DF23C-9CF2-4C7E-A9FB-3F0566B2F92F}" presName="thickLine" presStyleLbl="alignNode1" presStyleIdx="6" presStyleCnt="14"/>
      <dgm:spPr/>
    </dgm:pt>
    <dgm:pt modelId="{159BB12D-D2C5-4667-BE67-B75E8D1FD5BE}" type="pres">
      <dgm:prSet presAssocID="{9A5DF23C-9CF2-4C7E-A9FB-3F0566B2F92F}" presName="horz1" presStyleCnt="0"/>
      <dgm:spPr/>
    </dgm:pt>
    <dgm:pt modelId="{4492CECE-DB00-4339-A5F2-3DF760344617}" type="pres">
      <dgm:prSet presAssocID="{9A5DF23C-9CF2-4C7E-A9FB-3F0566B2F92F}" presName="tx1" presStyleLbl="revTx" presStyleIdx="12" presStyleCnt="28"/>
      <dgm:spPr/>
    </dgm:pt>
    <dgm:pt modelId="{07F8A745-5999-4C46-87DE-E167298BA060}" type="pres">
      <dgm:prSet presAssocID="{9A5DF23C-9CF2-4C7E-A9FB-3F0566B2F92F}" presName="vert1" presStyleCnt="0"/>
      <dgm:spPr/>
    </dgm:pt>
    <dgm:pt modelId="{7AA007C2-F410-4598-B63E-E49E9BFBC769}" type="pres">
      <dgm:prSet presAssocID="{488EF760-FBDF-448A-8E2F-F39527BBE078}" presName="vertSpace2a" presStyleCnt="0"/>
      <dgm:spPr/>
    </dgm:pt>
    <dgm:pt modelId="{0984063E-1CFF-4A46-8C51-112F90243E65}" type="pres">
      <dgm:prSet presAssocID="{488EF760-FBDF-448A-8E2F-F39527BBE078}" presName="horz2" presStyleCnt="0"/>
      <dgm:spPr/>
    </dgm:pt>
    <dgm:pt modelId="{824A4833-91A2-4838-862A-7D970A0CEBF0}" type="pres">
      <dgm:prSet presAssocID="{488EF760-FBDF-448A-8E2F-F39527BBE078}" presName="horzSpace2" presStyleCnt="0"/>
      <dgm:spPr/>
    </dgm:pt>
    <dgm:pt modelId="{A1046B28-708E-4543-A3E8-80B5D61891EE}" type="pres">
      <dgm:prSet presAssocID="{488EF760-FBDF-448A-8E2F-F39527BBE078}" presName="tx2" presStyleLbl="revTx" presStyleIdx="13" presStyleCnt="28"/>
      <dgm:spPr/>
    </dgm:pt>
    <dgm:pt modelId="{A0B13144-CC69-40E2-855E-DCED85B12156}" type="pres">
      <dgm:prSet presAssocID="{488EF760-FBDF-448A-8E2F-F39527BBE078}" presName="vert2" presStyleCnt="0"/>
      <dgm:spPr/>
    </dgm:pt>
    <dgm:pt modelId="{6DEC464D-0879-442F-BF01-167B0EB5089F}" type="pres">
      <dgm:prSet presAssocID="{488EF760-FBDF-448A-8E2F-F39527BBE078}" presName="thinLine2b" presStyleLbl="callout" presStyleIdx="6" presStyleCnt="14"/>
      <dgm:spPr/>
    </dgm:pt>
    <dgm:pt modelId="{C1E1D1D7-8B60-46E4-BABF-2DA56AAF0658}" type="pres">
      <dgm:prSet presAssocID="{488EF760-FBDF-448A-8E2F-F39527BBE078}" presName="vertSpace2b" presStyleCnt="0"/>
      <dgm:spPr/>
    </dgm:pt>
    <dgm:pt modelId="{7AED75E5-0FF7-44EC-B295-CCD1CC1BEDC8}" type="pres">
      <dgm:prSet presAssocID="{3E77FFBD-2504-45C1-AA17-62BA8693C65F}" presName="thickLine" presStyleLbl="alignNode1" presStyleIdx="7" presStyleCnt="14"/>
      <dgm:spPr/>
    </dgm:pt>
    <dgm:pt modelId="{61BF9B61-EB39-4BB2-B7F2-3E14A7A5EB15}" type="pres">
      <dgm:prSet presAssocID="{3E77FFBD-2504-45C1-AA17-62BA8693C65F}" presName="horz1" presStyleCnt="0"/>
      <dgm:spPr/>
    </dgm:pt>
    <dgm:pt modelId="{AAE36DB8-2E2F-4A30-8C64-5E128BF0E413}" type="pres">
      <dgm:prSet presAssocID="{3E77FFBD-2504-45C1-AA17-62BA8693C65F}" presName="tx1" presStyleLbl="revTx" presStyleIdx="14" presStyleCnt="28"/>
      <dgm:spPr/>
    </dgm:pt>
    <dgm:pt modelId="{097BB9B1-6471-47F4-B80E-56A1912AD045}" type="pres">
      <dgm:prSet presAssocID="{3E77FFBD-2504-45C1-AA17-62BA8693C65F}" presName="vert1" presStyleCnt="0"/>
      <dgm:spPr/>
    </dgm:pt>
    <dgm:pt modelId="{9672D9AD-82F1-4834-97AE-210EE18F9BF9}" type="pres">
      <dgm:prSet presAssocID="{2AEFFDAF-4147-459C-9107-A30017287874}" presName="vertSpace2a" presStyleCnt="0"/>
      <dgm:spPr/>
    </dgm:pt>
    <dgm:pt modelId="{7908E282-CA32-4391-9AAC-93FBD6E33312}" type="pres">
      <dgm:prSet presAssocID="{2AEFFDAF-4147-459C-9107-A30017287874}" presName="horz2" presStyleCnt="0"/>
      <dgm:spPr/>
    </dgm:pt>
    <dgm:pt modelId="{5034797B-AAAD-45E2-8252-A0D0281D632D}" type="pres">
      <dgm:prSet presAssocID="{2AEFFDAF-4147-459C-9107-A30017287874}" presName="horzSpace2" presStyleCnt="0"/>
      <dgm:spPr/>
    </dgm:pt>
    <dgm:pt modelId="{0151A3B4-3869-4802-8905-B4125E18A9D0}" type="pres">
      <dgm:prSet presAssocID="{2AEFFDAF-4147-459C-9107-A30017287874}" presName="tx2" presStyleLbl="revTx" presStyleIdx="15" presStyleCnt="28"/>
      <dgm:spPr/>
    </dgm:pt>
    <dgm:pt modelId="{7E084F92-1157-475B-A21A-168309071CB6}" type="pres">
      <dgm:prSet presAssocID="{2AEFFDAF-4147-459C-9107-A30017287874}" presName="vert2" presStyleCnt="0"/>
      <dgm:spPr/>
    </dgm:pt>
    <dgm:pt modelId="{52F043C9-937F-44DB-BE50-075C15459E12}" type="pres">
      <dgm:prSet presAssocID="{2AEFFDAF-4147-459C-9107-A30017287874}" presName="thinLine2b" presStyleLbl="callout" presStyleIdx="7" presStyleCnt="14"/>
      <dgm:spPr/>
    </dgm:pt>
    <dgm:pt modelId="{6A889913-5204-4A7B-A7DE-D39F9884B77D}" type="pres">
      <dgm:prSet presAssocID="{2AEFFDAF-4147-459C-9107-A30017287874}" presName="vertSpace2b" presStyleCnt="0"/>
      <dgm:spPr/>
    </dgm:pt>
    <dgm:pt modelId="{C64E7AE9-8E35-4A96-8CB5-C167E89EA464}" type="pres">
      <dgm:prSet presAssocID="{077BE69D-B081-423C-A7CB-7224AF81D618}" presName="thickLine" presStyleLbl="alignNode1" presStyleIdx="8" presStyleCnt="14"/>
      <dgm:spPr/>
    </dgm:pt>
    <dgm:pt modelId="{7C881E36-F14E-4BC1-AEF4-0D104D32A5BF}" type="pres">
      <dgm:prSet presAssocID="{077BE69D-B081-423C-A7CB-7224AF81D618}" presName="horz1" presStyleCnt="0"/>
      <dgm:spPr/>
    </dgm:pt>
    <dgm:pt modelId="{8EBAB0AC-E66E-4593-A87C-35DD5847A0BE}" type="pres">
      <dgm:prSet presAssocID="{077BE69D-B081-423C-A7CB-7224AF81D618}" presName="tx1" presStyleLbl="revTx" presStyleIdx="16" presStyleCnt="28"/>
      <dgm:spPr/>
    </dgm:pt>
    <dgm:pt modelId="{4514263C-F3CC-4C35-A034-A0C2F0B20DAD}" type="pres">
      <dgm:prSet presAssocID="{077BE69D-B081-423C-A7CB-7224AF81D618}" presName="vert1" presStyleCnt="0"/>
      <dgm:spPr/>
    </dgm:pt>
    <dgm:pt modelId="{D5903210-0392-4796-B5FA-F46761E54141}" type="pres">
      <dgm:prSet presAssocID="{665EF506-70A5-41CE-9781-3F0F6110DB92}" presName="vertSpace2a" presStyleCnt="0"/>
      <dgm:spPr/>
    </dgm:pt>
    <dgm:pt modelId="{705454B8-0B2C-446D-9A3D-D3D8CD10ECF2}" type="pres">
      <dgm:prSet presAssocID="{665EF506-70A5-41CE-9781-3F0F6110DB92}" presName="horz2" presStyleCnt="0"/>
      <dgm:spPr/>
    </dgm:pt>
    <dgm:pt modelId="{E7367D98-8BAF-4266-B39D-3DAA2E1C0FB8}" type="pres">
      <dgm:prSet presAssocID="{665EF506-70A5-41CE-9781-3F0F6110DB92}" presName="horzSpace2" presStyleCnt="0"/>
      <dgm:spPr/>
    </dgm:pt>
    <dgm:pt modelId="{8F2DDE86-7C77-41BD-8269-9468A4CA38A0}" type="pres">
      <dgm:prSet presAssocID="{665EF506-70A5-41CE-9781-3F0F6110DB92}" presName="tx2" presStyleLbl="revTx" presStyleIdx="17" presStyleCnt="28"/>
      <dgm:spPr/>
    </dgm:pt>
    <dgm:pt modelId="{37CD7835-6364-47C3-8BC5-B00DC84C75A8}" type="pres">
      <dgm:prSet presAssocID="{665EF506-70A5-41CE-9781-3F0F6110DB92}" presName="vert2" presStyleCnt="0"/>
      <dgm:spPr/>
    </dgm:pt>
    <dgm:pt modelId="{74D7816D-29C2-4BCF-BA91-E3AAF407380F}" type="pres">
      <dgm:prSet presAssocID="{665EF506-70A5-41CE-9781-3F0F6110DB92}" presName="thinLine2b" presStyleLbl="callout" presStyleIdx="8" presStyleCnt="14"/>
      <dgm:spPr/>
    </dgm:pt>
    <dgm:pt modelId="{8D38170E-8A7D-4D27-AAA8-EDCC6CB91832}" type="pres">
      <dgm:prSet presAssocID="{665EF506-70A5-41CE-9781-3F0F6110DB92}" presName="vertSpace2b" presStyleCnt="0"/>
      <dgm:spPr/>
    </dgm:pt>
    <dgm:pt modelId="{EFC1F670-0829-411B-9DBC-3592596D1E23}" type="pres">
      <dgm:prSet presAssocID="{FC03272F-F7BD-45DD-A6C5-CCECA42B9EB8}" presName="thickLine" presStyleLbl="alignNode1" presStyleIdx="9" presStyleCnt="14"/>
      <dgm:spPr/>
    </dgm:pt>
    <dgm:pt modelId="{4A768F97-DA7E-4935-B9F9-E13629CD1E59}" type="pres">
      <dgm:prSet presAssocID="{FC03272F-F7BD-45DD-A6C5-CCECA42B9EB8}" presName="horz1" presStyleCnt="0"/>
      <dgm:spPr/>
    </dgm:pt>
    <dgm:pt modelId="{3306A264-7DE8-4B3D-949F-FB3D491259EB}" type="pres">
      <dgm:prSet presAssocID="{FC03272F-F7BD-45DD-A6C5-CCECA42B9EB8}" presName="tx1" presStyleLbl="revTx" presStyleIdx="18" presStyleCnt="28"/>
      <dgm:spPr/>
    </dgm:pt>
    <dgm:pt modelId="{CFE84751-75AD-42B3-99D8-223D06B22087}" type="pres">
      <dgm:prSet presAssocID="{FC03272F-F7BD-45DD-A6C5-CCECA42B9EB8}" presName="vert1" presStyleCnt="0"/>
      <dgm:spPr/>
    </dgm:pt>
    <dgm:pt modelId="{C9E24E50-DB10-407F-B596-8F807A052C05}" type="pres">
      <dgm:prSet presAssocID="{3C9F91CA-E075-473F-BA4D-79484B3CA809}" presName="vertSpace2a" presStyleCnt="0"/>
      <dgm:spPr/>
    </dgm:pt>
    <dgm:pt modelId="{B975A4ED-8F25-4AC9-AF1C-FD7431A59861}" type="pres">
      <dgm:prSet presAssocID="{3C9F91CA-E075-473F-BA4D-79484B3CA809}" presName="horz2" presStyleCnt="0"/>
      <dgm:spPr/>
    </dgm:pt>
    <dgm:pt modelId="{F8434389-2C92-49CC-9B13-CD0C54098EAA}" type="pres">
      <dgm:prSet presAssocID="{3C9F91CA-E075-473F-BA4D-79484B3CA809}" presName="horzSpace2" presStyleCnt="0"/>
      <dgm:spPr/>
    </dgm:pt>
    <dgm:pt modelId="{CB611539-9AEE-41E0-A7BB-D35DE2E76A73}" type="pres">
      <dgm:prSet presAssocID="{3C9F91CA-E075-473F-BA4D-79484B3CA809}" presName="tx2" presStyleLbl="revTx" presStyleIdx="19" presStyleCnt="28"/>
      <dgm:spPr/>
    </dgm:pt>
    <dgm:pt modelId="{BAB63C4E-A4FC-43D3-B4FF-96AD59AE5469}" type="pres">
      <dgm:prSet presAssocID="{3C9F91CA-E075-473F-BA4D-79484B3CA809}" presName="vert2" presStyleCnt="0"/>
      <dgm:spPr/>
    </dgm:pt>
    <dgm:pt modelId="{90B0319C-B51E-4012-B69F-B0C2FC63936F}" type="pres">
      <dgm:prSet presAssocID="{3C9F91CA-E075-473F-BA4D-79484B3CA809}" presName="thinLine2b" presStyleLbl="callout" presStyleIdx="9" presStyleCnt="14"/>
      <dgm:spPr/>
    </dgm:pt>
    <dgm:pt modelId="{90E8E607-9237-41EE-B18F-DFD4E9EF66F7}" type="pres">
      <dgm:prSet presAssocID="{3C9F91CA-E075-473F-BA4D-79484B3CA809}" presName="vertSpace2b" presStyleCnt="0"/>
      <dgm:spPr/>
    </dgm:pt>
    <dgm:pt modelId="{BA5E4E87-4DDC-46DD-8159-177F62D64BAB}" type="pres">
      <dgm:prSet presAssocID="{407AC895-C296-49E6-8A50-F4B6CD3941C7}" presName="thickLine" presStyleLbl="alignNode1" presStyleIdx="10" presStyleCnt="14"/>
      <dgm:spPr/>
    </dgm:pt>
    <dgm:pt modelId="{3AA5237C-B89A-4350-B58C-0F281AB2DCAD}" type="pres">
      <dgm:prSet presAssocID="{407AC895-C296-49E6-8A50-F4B6CD3941C7}" presName="horz1" presStyleCnt="0"/>
      <dgm:spPr/>
    </dgm:pt>
    <dgm:pt modelId="{C3BEA00E-E165-4BE3-91B5-6C7EDD2115B9}" type="pres">
      <dgm:prSet presAssocID="{407AC895-C296-49E6-8A50-F4B6CD3941C7}" presName="tx1" presStyleLbl="revTx" presStyleIdx="20" presStyleCnt="28"/>
      <dgm:spPr/>
    </dgm:pt>
    <dgm:pt modelId="{79579ADF-F7C4-4077-9159-C300C863962A}" type="pres">
      <dgm:prSet presAssocID="{407AC895-C296-49E6-8A50-F4B6CD3941C7}" presName="vert1" presStyleCnt="0"/>
      <dgm:spPr/>
    </dgm:pt>
    <dgm:pt modelId="{8190629D-4BFA-4C52-AE65-BC835A30D885}" type="pres">
      <dgm:prSet presAssocID="{24414CB5-F12E-41F7-A0D5-EFD41DBE164A}" presName="vertSpace2a" presStyleCnt="0"/>
      <dgm:spPr/>
    </dgm:pt>
    <dgm:pt modelId="{6719CF2C-A79B-47A1-BEC2-38F2A8297FEB}" type="pres">
      <dgm:prSet presAssocID="{24414CB5-F12E-41F7-A0D5-EFD41DBE164A}" presName="horz2" presStyleCnt="0"/>
      <dgm:spPr/>
    </dgm:pt>
    <dgm:pt modelId="{78D1B6BF-0610-4D66-8AB8-2FA4CBF4E6A1}" type="pres">
      <dgm:prSet presAssocID="{24414CB5-F12E-41F7-A0D5-EFD41DBE164A}" presName="horzSpace2" presStyleCnt="0"/>
      <dgm:spPr/>
    </dgm:pt>
    <dgm:pt modelId="{864B4220-16F4-441A-BAB2-2BA38665F65A}" type="pres">
      <dgm:prSet presAssocID="{24414CB5-F12E-41F7-A0D5-EFD41DBE164A}" presName="tx2" presStyleLbl="revTx" presStyleIdx="21" presStyleCnt="28"/>
      <dgm:spPr/>
    </dgm:pt>
    <dgm:pt modelId="{B75AD34D-E749-4F1D-A6B8-6EEB91AA59AA}" type="pres">
      <dgm:prSet presAssocID="{24414CB5-F12E-41F7-A0D5-EFD41DBE164A}" presName="vert2" presStyleCnt="0"/>
      <dgm:spPr/>
    </dgm:pt>
    <dgm:pt modelId="{44AA1217-07A2-4C14-BE36-623EDC9FFC1D}" type="pres">
      <dgm:prSet presAssocID="{24414CB5-F12E-41F7-A0D5-EFD41DBE164A}" presName="thinLine2b" presStyleLbl="callout" presStyleIdx="10" presStyleCnt="14"/>
      <dgm:spPr/>
    </dgm:pt>
    <dgm:pt modelId="{1AD34895-F55D-4132-BA29-F5EC10ED0B0E}" type="pres">
      <dgm:prSet presAssocID="{24414CB5-F12E-41F7-A0D5-EFD41DBE164A}" presName="vertSpace2b" presStyleCnt="0"/>
      <dgm:spPr/>
    </dgm:pt>
    <dgm:pt modelId="{11A1C7F9-9EB6-4880-9212-60C8D9EDAB99}" type="pres">
      <dgm:prSet presAssocID="{E3CAEFBD-EFC0-40AA-902C-32F00BAA1819}" presName="thickLine" presStyleLbl="alignNode1" presStyleIdx="11" presStyleCnt="14"/>
      <dgm:spPr/>
    </dgm:pt>
    <dgm:pt modelId="{558BA84C-D00A-42CC-8D29-93B07887C4AB}" type="pres">
      <dgm:prSet presAssocID="{E3CAEFBD-EFC0-40AA-902C-32F00BAA1819}" presName="horz1" presStyleCnt="0"/>
      <dgm:spPr/>
    </dgm:pt>
    <dgm:pt modelId="{E4118C9B-407B-479E-BB50-7E9B29C5B220}" type="pres">
      <dgm:prSet presAssocID="{E3CAEFBD-EFC0-40AA-902C-32F00BAA1819}" presName="tx1" presStyleLbl="revTx" presStyleIdx="22" presStyleCnt="28"/>
      <dgm:spPr/>
    </dgm:pt>
    <dgm:pt modelId="{C005B4AC-AD5A-4EBF-967F-046E7DE58149}" type="pres">
      <dgm:prSet presAssocID="{E3CAEFBD-EFC0-40AA-902C-32F00BAA1819}" presName="vert1" presStyleCnt="0"/>
      <dgm:spPr/>
    </dgm:pt>
    <dgm:pt modelId="{25E61CCC-B8FA-4970-A896-53626DABD192}" type="pres">
      <dgm:prSet presAssocID="{F9FE13A8-3BBE-4B54-93D2-F8CB62482C87}" presName="vertSpace2a" presStyleCnt="0"/>
      <dgm:spPr/>
    </dgm:pt>
    <dgm:pt modelId="{0E4F9D30-7B8A-48DC-9AE7-0A5F724D88AE}" type="pres">
      <dgm:prSet presAssocID="{F9FE13A8-3BBE-4B54-93D2-F8CB62482C87}" presName="horz2" presStyleCnt="0"/>
      <dgm:spPr/>
    </dgm:pt>
    <dgm:pt modelId="{6FFD99FE-04A2-4D65-A723-3D86FEF98CB5}" type="pres">
      <dgm:prSet presAssocID="{F9FE13A8-3BBE-4B54-93D2-F8CB62482C87}" presName="horzSpace2" presStyleCnt="0"/>
      <dgm:spPr/>
    </dgm:pt>
    <dgm:pt modelId="{D88BE429-7074-4AE9-9CCE-3D416BCA042D}" type="pres">
      <dgm:prSet presAssocID="{F9FE13A8-3BBE-4B54-93D2-F8CB62482C87}" presName="tx2" presStyleLbl="revTx" presStyleIdx="23" presStyleCnt="28"/>
      <dgm:spPr/>
    </dgm:pt>
    <dgm:pt modelId="{AFE193FD-EED3-4890-89AC-D124BA23AEA8}" type="pres">
      <dgm:prSet presAssocID="{F9FE13A8-3BBE-4B54-93D2-F8CB62482C87}" presName="vert2" presStyleCnt="0"/>
      <dgm:spPr/>
    </dgm:pt>
    <dgm:pt modelId="{D9008C5C-49E0-42D7-B947-7E79E6536A75}" type="pres">
      <dgm:prSet presAssocID="{F9FE13A8-3BBE-4B54-93D2-F8CB62482C87}" presName="thinLine2b" presStyleLbl="callout" presStyleIdx="11" presStyleCnt="14"/>
      <dgm:spPr/>
    </dgm:pt>
    <dgm:pt modelId="{B8BCCFD3-932A-4DC3-814B-A1703B4F2789}" type="pres">
      <dgm:prSet presAssocID="{F9FE13A8-3BBE-4B54-93D2-F8CB62482C87}" presName="vertSpace2b" presStyleCnt="0"/>
      <dgm:spPr/>
    </dgm:pt>
    <dgm:pt modelId="{7D7C8EED-B27C-45E8-85CD-86AA95976F13}" type="pres">
      <dgm:prSet presAssocID="{E1CF66E5-BDBB-4B0B-8CDE-CB59DBAB3D8D}" presName="thickLine" presStyleLbl="alignNode1" presStyleIdx="12" presStyleCnt="14"/>
      <dgm:spPr/>
    </dgm:pt>
    <dgm:pt modelId="{631E09F8-B01F-492C-9630-2734E0F0BA75}" type="pres">
      <dgm:prSet presAssocID="{E1CF66E5-BDBB-4B0B-8CDE-CB59DBAB3D8D}" presName="horz1" presStyleCnt="0"/>
      <dgm:spPr/>
    </dgm:pt>
    <dgm:pt modelId="{619D1D3D-B701-48E8-A804-60B5BDCACEB4}" type="pres">
      <dgm:prSet presAssocID="{E1CF66E5-BDBB-4B0B-8CDE-CB59DBAB3D8D}" presName="tx1" presStyleLbl="revTx" presStyleIdx="24" presStyleCnt="28"/>
      <dgm:spPr/>
    </dgm:pt>
    <dgm:pt modelId="{4EAFDCF9-200D-4D66-956D-7C7676797599}" type="pres">
      <dgm:prSet presAssocID="{E1CF66E5-BDBB-4B0B-8CDE-CB59DBAB3D8D}" presName="vert1" presStyleCnt="0"/>
      <dgm:spPr/>
    </dgm:pt>
    <dgm:pt modelId="{E4F0F22B-A1EC-4E46-9F1C-F349C65DFFE6}" type="pres">
      <dgm:prSet presAssocID="{656A38C1-51BD-4088-8B3F-52619BC148EC}" presName="vertSpace2a" presStyleCnt="0"/>
      <dgm:spPr/>
    </dgm:pt>
    <dgm:pt modelId="{F81EC491-6EA3-49B3-9064-924033450ED4}" type="pres">
      <dgm:prSet presAssocID="{656A38C1-51BD-4088-8B3F-52619BC148EC}" presName="horz2" presStyleCnt="0"/>
      <dgm:spPr/>
    </dgm:pt>
    <dgm:pt modelId="{2D6B9EC0-D8B7-4D52-AD75-D8B066EDB6C7}" type="pres">
      <dgm:prSet presAssocID="{656A38C1-51BD-4088-8B3F-52619BC148EC}" presName="horzSpace2" presStyleCnt="0"/>
      <dgm:spPr/>
    </dgm:pt>
    <dgm:pt modelId="{8D10C387-7CD7-4D37-9E94-EA2F8B0D903C}" type="pres">
      <dgm:prSet presAssocID="{656A38C1-51BD-4088-8B3F-52619BC148EC}" presName="tx2" presStyleLbl="revTx" presStyleIdx="25" presStyleCnt="28"/>
      <dgm:spPr/>
    </dgm:pt>
    <dgm:pt modelId="{2C57799E-598B-4B58-BCDE-58646B2E9E96}" type="pres">
      <dgm:prSet presAssocID="{656A38C1-51BD-4088-8B3F-52619BC148EC}" presName="vert2" presStyleCnt="0"/>
      <dgm:spPr/>
    </dgm:pt>
    <dgm:pt modelId="{45168463-A7CA-4781-81F8-93028AF75DCE}" type="pres">
      <dgm:prSet presAssocID="{656A38C1-51BD-4088-8B3F-52619BC148EC}" presName="thinLine2b" presStyleLbl="callout" presStyleIdx="12" presStyleCnt="14"/>
      <dgm:spPr/>
    </dgm:pt>
    <dgm:pt modelId="{84BA5B44-FA7A-4546-8CF5-F56D26AAAEF7}" type="pres">
      <dgm:prSet presAssocID="{656A38C1-51BD-4088-8B3F-52619BC148EC}" presName="vertSpace2b" presStyleCnt="0"/>
      <dgm:spPr/>
    </dgm:pt>
    <dgm:pt modelId="{52A5D312-0770-421B-BE92-5DDCEDC54C31}" type="pres">
      <dgm:prSet presAssocID="{7E81AFE0-AA77-4C71-B861-509D08799014}" presName="thickLine" presStyleLbl="alignNode1" presStyleIdx="13" presStyleCnt="14"/>
      <dgm:spPr/>
    </dgm:pt>
    <dgm:pt modelId="{4AA9AF84-3FE6-4347-8D79-44F43A960DFC}" type="pres">
      <dgm:prSet presAssocID="{7E81AFE0-AA77-4C71-B861-509D08799014}" presName="horz1" presStyleCnt="0"/>
      <dgm:spPr/>
    </dgm:pt>
    <dgm:pt modelId="{A8981ACE-B591-45B1-9B84-82A9437B53C4}" type="pres">
      <dgm:prSet presAssocID="{7E81AFE0-AA77-4C71-B861-509D08799014}" presName="tx1" presStyleLbl="revTx" presStyleIdx="26" presStyleCnt="28"/>
      <dgm:spPr/>
    </dgm:pt>
    <dgm:pt modelId="{9BCF1406-5121-4692-924A-F9137B4C11D8}" type="pres">
      <dgm:prSet presAssocID="{7E81AFE0-AA77-4C71-B861-509D08799014}" presName="vert1" presStyleCnt="0"/>
      <dgm:spPr/>
    </dgm:pt>
    <dgm:pt modelId="{C4DC6CE1-FB84-49F3-9E15-ECCF550F7195}" type="pres">
      <dgm:prSet presAssocID="{5D19019A-91C2-48AD-B800-F610E2DB3E9E}" presName="vertSpace2a" presStyleCnt="0"/>
      <dgm:spPr/>
    </dgm:pt>
    <dgm:pt modelId="{C32FA80E-0C4E-461B-BF13-8AD462F42756}" type="pres">
      <dgm:prSet presAssocID="{5D19019A-91C2-48AD-B800-F610E2DB3E9E}" presName="horz2" presStyleCnt="0"/>
      <dgm:spPr/>
    </dgm:pt>
    <dgm:pt modelId="{F0EFAD3F-4130-44F2-BE94-E78FB267A947}" type="pres">
      <dgm:prSet presAssocID="{5D19019A-91C2-48AD-B800-F610E2DB3E9E}" presName="horzSpace2" presStyleCnt="0"/>
      <dgm:spPr/>
    </dgm:pt>
    <dgm:pt modelId="{44395A7A-E150-4C6F-BD20-FC5F015C78BC}" type="pres">
      <dgm:prSet presAssocID="{5D19019A-91C2-48AD-B800-F610E2DB3E9E}" presName="tx2" presStyleLbl="revTx" presStyleIdx="27" presStyleCnt="28"/>
      <dgm:spPr/>
    </dgm:pt>
    <dgm:pt modelId="{BBFFD698-A472-4263-9B86-7CAE38630D51}" type="pres">
      <dgm:prSet presAssocID="{5D19019A-91C2-48AD-B800-F610E2DB3E9E}" presName="vert2" presStyleCnt="0"/>
      <dgm:spPr/>
    </dgm:pt>
    <dgm:pt modelId="{DE7FAC4C-9A55-4D25-A6CD-AB8506E3F9DB}" type="pres">
      <dgm:prSet presAssocID="{5D19019A-91C2-48AD-B800-F610E2DB3E9E}" presName="thinLine2b" presStyleLbl="callout" presStyleIdx="13" presStyleCnt="14"/>
      <dgm:spPr/>
    </dgm:pt>
    <dgm:pt modelId="{FAA39103-5365-40AA-B78D-10264123A0E6}" type="pres">
      <dgm:prSet presAssocID="{5D19019A-91C2-48AD-B800-F610E2DB3E9E}" presName="vertSpace2b" presStyleCnt="0"/>
      <dgm:spPr/>
    </dgm:pt>
  </dgm:ptLst>
  <dgm:cxnLst>
    <dgm:cxn modelId="{7A89F602-80CB-4A77-8EEA-4AF77C2E3910}" srcId="{95C393EA-F48D-4C00-8A11-35E66E76EEF0}" destId="{299CADCB-5C3C-4DF7-B906-010D29DD8D0C}" srcOrd="0" destOrd="0" parTransId="{DA361840-D5B6-4578-AFB5-914835475691}" sibTransId="{FB574ED5-B5C1-4FB6-8BA8-2C441C090D14}"/>
    <dgm:cxn modelId="{9066DC03-297A-44A1-814A-2483835BC310}" type="presOf" srcId="{6A54C5AC-4C44-430A-8ECB-E4FF453C2518}" destId="{2DCA3749-85C0-4001-A451-6E7C4A10C7CA}" srcOrd="0" destOrd="0" presId="urn:microsoft.com/office/officeart/2008/layout/LinedList"/>
    <dgm:cxn modelId="{F2A24106-87D2-4EE9-AC96-BC232C6A29A3}" srcId="{AD9FA260-1310-4BC0-BE8A-1230759143B1}" destId="{077BE69D-B081-423C-A7CB-7224AF81D618}" srcOrd="8" destOrd="0" parTransId="{DFE41834-0879-48C9-8449-AE665BEDE5E9}" sibTransId="{9DB85860-C7E3-4D7C-9B06-D5BD2496B286}"/>
    <dgm:cxn modelId="{7BA62C07-C9F4-49A3-A287-D936295D4816}" type="presOf" srcId="{E1CF66E5-BDBB-4B0B-8CDE-CB59DBAB3D8D}" destId="{619D1D3D-B701-48E8-A804-60B5BDCACEB4}" srcOrd="0" destOrd="0" presId="urn:microsoft.com/office/officeart/2008/layout/LinedList"/>
    <dgm:cxn modelId="{CEE52F09-7E02-4EC8-A371-EDC999F4CB13}" type="presOf" srcId="{077BE69D-B081-423C-A7CB-7224AF81D618}" destId="{8EBAB0AC-E66E-4593-A87C-35DD5847A0BE}" srcOrd="0" destOrd="0" presId="urn:microsoft.com/office/officeart/2008/layout/LinedList"/>
    <dgm:cxn modelId="{7EB7300C-BF8D-41B9-9B8E-896DA2FD3694}" type="presOf" srcId="{7E81AFE0-AA77-4C71-B861-509D08799014}" destId="{A8981ACE-B591-45B1-9B84-82A9437B53C4}" srcOrd="0" destOrd="0" presId="urn:microsoft.com/office/officeart/2008/layout/LinedList"/>
    <dgm:cxn modelId="{502A5114-BF15-487A-BB4E-F1E123D4DD69}" srcId="{AD9FA260-1310-4BC0-BE8A-1230759143B1}" destId="{9F56BC20-53C1-4265-BAB1-78A82961178B}" srcOrd="1" destOrd="0" parTransId="{2AB1F3D8-DFC4-452F-95F6-396744376B84}" sibTransId="{5A58E297-B10F-4907-B393-ECB22F20660E}"/>
    <dgm:cxn modelId="{EF0BA414-2858-4645-8B93-898228E3AFC3}" srcId="{AD9FA260-1310-4BC0-BE8A-1230759143B1}" destId="{7E81AFE0-AA77-4C71-B861-509D08799014}" srcOrd="13" destOrd="0" parTransId="{24FF744C-1EB2-4BE6-B5E7-9F540D0BF45D}" sibTransId="{429267BA-2058-4466-9446-67D981D63531}"/>
    <dgm:cxn modelId="{B476C716-96C7-45FF-96DA-48BC2D013C25}" type="presOf" srcId="{9A5DF23C-9CF2-4C7E-A9FB-3F0566B2F92F}" destId="{4492CECE-DB00-4339-A5F2-3DF760344617}" srcOrd="0" destOrd="0" presId="urn:microsoft.com/office/officeart/2008/layout/LinedList"/>
    <dgm:cxn modelId="{5275661B-A371-495F-BAC6-9758C741C397}" srcId="{AD9FA260-1310-4BC0-BE8A-1230759143B1}" destId="{407AC895-C296-49E6-8A50-F4B6CD3941C7}" srcOrd="10" destOrd="0" parTransId="{5566C8D7-563A-4310-8240-84759708DD17}" sibTransId="{F5F29BD2-137A-4F8B-ACAE-4291AE4E9AA9}"/>
    <dgm:cxn modelId="{EE36E61D-8893-49E2-9EB1-0E17C749F621}" type="presOf" srcId="{665EF506-70A5-41CE-9781-3F0F6110DB92}" destId="{8F2DDE86-7C77-41BD-8269-9468A4CA38A0}" srcOrd="0" destOrd="0" presId="urn:microsoft.com/office/officeart/2008/layout/LinedList"/>
    <dgm:cxn modelId="{BD882626-C60B-4FBC-8072-DC97AB4939AF}" type="presOf" srcId="{95C393EA-F48D-4C00-8A11-35E66E76EEF0}" destId="{B806AF4F-B871-43E2-90F1-5A5362AAB489}" srcOrd="0" destOrd="0" presId="urn:microsoft.com/office/officeart/2008/layout/LinedList"/>
    <dgm:cxn modelId="{66B22C2B-15BC-4539-89D8-96B740B06105}" type="presOf" srcId="{2AEFFDAF-4147-459C-9107-A30017287874}" destId="{0151A3B4-3869-4802-8905-B4125E18A9D0}" srcOrd="0" destOrd="0" presId="urn:microsoft.com/office/officeart/2008/layout/LinedList"/>
    <dgm:cxn modelId="{6B25BD30-D15F-4854-A714-A3C4CCEC1F24}" srcId="{AD9FA260-1310-4BC0-BE8A-1230759143B1}" destId="{9A5DF23C-9CF2-4C7E-A9FB-3F0566B2F92F}" srcOrd="6" destOrd="0" parTransId="{8D9E8B12-4715-4620-A069-8DEF8A4B0D68}" sibTransId="{A02F3594-F567-4AB2-A001-24FEC7F4ED9F}"/>
    <dgm:cxn modelId="{68421E34-AF7A-415C-A957-3F6AC01CBF46}" type="presOf" srcId="{F9FE13A8-3BBE-4B54-93D2-F8CB62482C87}" destId="{D88BE429-7074-4AE9-9CCE-3D416BCA042D}" srcOrd="0" destOrd="0" presId="urn:microsoft.com/office/officeart/2008/layout/LinedList"/>
    <dgm:cxn modelId="{1BC70637-10F0-478F-A907-C95EF39FC61D}" type="presOf" srcId="{9F56BC20-53C1-4265-BAB1-78A82961178B}" destId="{C112A675-D1FA-4E0E-AD9A-24DE17C23D4A}" srcOrd="0" destOrd="0" presId="urn:microsoft.com/office/officeart/2008/layout/LinedList"/>
    <dgm:cxn modelId="{5FAE2937-FC11-4A53-9588-8E984BC10C00}" type="presOf" srcId="{38C960CF-0D67-465B-BFFF-AC954C41B288}" destId="{95D3DF72-4901-47F0-809D-3E9EBCA66164}" srcOrd="0" destOrd="0" presId="urn:microsoft.com/office/officeart/2008/layout/LinedList"/>
    <dgm:cxn modelId="{2B4A643D-B6A1-4C39-973E-35F0CC2D7572}" type="presOf" srcId="{82D687AF-A39A-4DDC-82D8-205D74833908}" destId="{9269A367-891F-4B7B-926D-BFC6A1D8CE4E}" srcOrd="0" destOrd="0" presId="urn:microsoft.com/office/officeart/2008/layout/LinedList"/>
    <dgm:cxn modelId="{4EC1635F-C6FE-4529-861D-3C7831AB967E}" type="presOf" srcId="{B6CC5DE0-C967-434A-B88C-8102F4ECF3A6}" destId="{D31D75C6-A457-4BD7-9E6A-1FF81175BBFC}" srcOrd="0" destOrd="0" presId="urn:microsoft.com/office/officeart/2008/layout/LinedList"/>
    <dgm:cxn modelId="{70218842-2AFB-4C04-BFDD-C017E7DD1700}" type="presOf" srcId="{5D19019A-91C2-48AD-B800-F610E2DB3E9E}" destId="{44395A7A-E150-4C6F-BD20-FC5F015C78BC}" srcOrd="0" destOrd="0" presId="urn:microsoft.com/office/officeart/2008/layout/LinedList"/>
    <dgm:cxn modelId="{CBBC7765-53CE-49BE-87A7-E504EF07CF5E}" type="presOf" srcId="{6CF00596-E6D4-437D-AB6F-2873844AC235}" destId="{9BEA501D-3ADE-4C68-8D39-60BFEE423A36}" srcOrd="0" destOrd="0" presId="urn:microsoft.com/office/officeart/2008/layout/LinedList"/>
    <dgm:cxn modelId="{91F06446-3BE5-4DCA-8FE8-65624961309A}" type="presOf" srcId="{2DEF5521-03E8-4700-81E0-64BEB011EA54}" destId="{7C263996-FB9D-470C-A083-AD04FD646801}" srcOrd="0" destOrd="0" presId="urn:microsoft.com/office/officeart/2008/layout/LinedList"/>
    <dgm:cxn modelId="{4995F568-0C36-4F3B-BA50-044026E6B146}" srcId="{E1CF66E5-BDBB-4B0B-8CDE-CB59DBAB3D8D}" destId="{656A38C1-51BD-4088-8B3F-52619BC148EC}" srcOrd="0" destOrd="0" parTransId="{57922DDC-4874-427B-ABB3-FB207F93E71F}" sibTransId="{0FA6E608-53E4-4F8F-BE90-759AD21516DD}"/>
    <dgm:cxn modelId="{D1C8F668-DFAA-4D48-8867-E7B9C6E7B201}" srcId="{AD9FA260-1310-4BC0-BE8A-1230759143B1}" destId="{95C393EA-F48D-4C00-8A11-35E66E76EEF0}" srcOrd="4" destOrd="0" parTransId="{7447D756-6348-48F1-9B75-9A6B7ECD5429}" sibTransId="{6E944104-BBC3-43FA-BAE4-2E2D69EDEEEC}"/>
    <dgm:cxn modelId="{366E6B69-5CAF-45DB-B19B-8AC544B0AC01}" srcId="{9A5DF23C-9CF2-4C7E-A9FB-3F0566B2F92F}" destId="{488EF760-FBDF-448A-8E2F-F39527BBE078}" srcOrd="0" destOrd="0" parTransId="{7F3D56B7-E8F1-4368-8475-B14461579BD7}" sibTransId="{097290A1-520E-4845-9430-144920E4603B}"/>
    <dgm:cxn modelId="{8EF28B49-B384-4E6E-BEB3-C182618018AC}" type="presOf" srcId="{488EF760-FBDF-448A-8E2F-F39527BBE078}" destId="{A1046B28-708E-4543-A3E8-80B5D61891EE}" srcOrd="0" destOrd="0" presId="urn:microsoft.com/office/officeart/2008/layout/LinedList"/>
    <dgm:cxn modelId="{6397274F-4F0E-48FC-BC2D-E14DE7A982A7}" srcId="{AD9FA260-1310-4BC0-BE8A-1230759143B1}" destId="{FC03272F-F7BD-45DD-A6C5-CCECA42B9EB8}" srcOrd="9" destOrd="0" parTransId="{13C50A60-D8D2-4353-923C-845DAB28496E}" sibTransId="{9B00D01E-0ABD-49B9-9F1E-F110CA27A8F4}"/>
    <dgm:cxn modelId="{C2791470-CE5F-4FCB-9C77-25D41ACED689}" srcId="{AD9FA260-1310-4BC0-BE8A-1230759143B1}" destId="{38C960CF-0D67-465B-BFFF-AC954C41B288}" srcOrd="5" destOrd="0" parTransId="{4077E242-CDDB-45CC-8D3C-FAAAD8BDAC57}" sibTransId="{6F396352-C3BF-4421-956E-E7118A38FD58}"/>
    <dgm:cxn modelId="{92736775-B317-4DD7-B816-5C436BAED197}" type="presOf" srcId="{FC03272F-F7BD-45DD-A6C5-CCECA42B9EB8}" destId="{3306A264-7DE8-4B3D-949F-FB3D491259EB}" srcOrd="0" destOrd="0" presId="urn:microsoft.com/office/officeart/2008/layout/LinedList"/>
    <dgm:cxn modelId="{6606D275-1F60-4C7C-87CD-3D44D7637212}" srcId="{3E77FFBD-2504-45C1-AA17-62BA8693C65F}" destId="{2AEFFDAF-4147-459C-9107-A30017287874}" srcOrd="0" destOrd="0" parTransId="{729A0E75-E760-4BEA-BF27-1C4B14032D6C}" sibTransId="{ACB25238-644D-4397-AA9D-3934E2EA946A}"/>
    <dgm:cxn modelId="{36C04E56-4A97-4497-B4D2-566BDA5305CE}" type="presOf" srcId="{656A38C1-51BD-4088-8B3F-52619BC148EC}" destId="{8D10C387-7CD7-4D37-9E94-EA2F8B0D903C}" srcOrd="0" destOrd="0" presId="urn:microsoft.com/office/officeart/2008/layout/LinedList"/>
    <dgm:cxn modelId="{E4175056-3A3A-4A22-88F1-E8D355506FF0}" srcId="{AD9FA260-1310-4BC0-BE8A-1230759143B1}" destId="{82D687AF-A39A-4DDC-82D8-205D74833908}" srcOrd="2" destOrd="0" parTransId="{76FF35D3-9540-4151-9C32-5D95EDC48A7E}" sibTransId="{22C36370-0AA8-4450-9142-6791A4597115}"/>
    <dgm:cxn modelId="{BB397177-45D6-4FEA-B8C1-1821093B9995}" srcId="{AD9FA260-1310-4BC0-BE8A-1230759143B1}" destId="{E1CF66E5-BDBB-4B0B-8CDE-CB59DBAB3D8D}" srcOrd="12" destOrd="0" parTransId="{6602ECCB-0AF4-41B8-8C33-11BE4115EE3B}" sibTransId="{20CCA50A-C789-4505-8DAC-F646CAE1EF01}"/>
    <dgm:cxn modelId="{81E3D37E-44AE-4528-8378-A712DEF4A40F}" srcId="{82D687AF-A39A-4DDC-82D8-205D74833908}" destId="{6CF00596-E6D4-437D-AB6F-2873844AC235}" srcOrd="0" destOrd="0" parTransId="{186D192E-27D0-463A-9EBD-1A82F21C24A0}" sibTransId="{79689110-BC22-4059-B515-347C9812163E}"/>
    <dgm:cxn modelId="{3DD51F83-55FA-4743-BB47-110C32008828}" type="presOf" srcId="{DEC7C467-4384-424C-B600-109B872567AC}" destId="{DFD4D9AA-BC18-4593-85C5-C11014E160D4}" srcOrd="0" destOrd="0" presId="urn:microsoft.com/office/officeart/2008/layout/LinedList"/>
    <dgm:cxn modelId="{043A0587-8DA2-45B9-AFE1-C2C259D39C90}" type="presOf" srcId="{24414CB5-F12E-41F7-A0D5-EFD41DBE164A}" destId="{864B4220-16F4-441A-BAB2-2BA38665F65A}" srcOrd="0" destOrd="0" presId="urn:microsoft.com/office/officeart/2008/layout/LinedList"/>
    <dgm:cxn modelId="{F5A81188-10FF-4AAE-8AA2-3FDAF1875A17}" type="presOf" srcId="{E3CAEFBD-EFC0-40AA-902C-32F00BAA1819}" destId="{E4118C9B-407B-479E-BB50-7E9B29C5B220}" srcOrd="0" destOrd="0" presId="urn:microsoft.com/office/officeart/2008/layout/LinedList"/>
    <dgm:cxn modelId="{87C11F89-0F5E-423C-928D-659A1F8C7243}" srcId="{AD9FA260-1310-4BC0-BE8A-1230759143B1}" destId="{13A34F2C-9E28-4C34-82FA-CD2C1336C551}" srcOrd="3" destOrd="0" parTransId="{E4E8A167-3CE0-40EC-80F0-B7095C175F67}" sibTransId="{BB1FC738-32E4-4344-A5C8-5297A0670F9A}"/>
    <dgm:cxn modelId="{C07D8CA1-1FDA-4FE0-95B5-2525DDC5B85D}" srcId="{077BE69D-B081-423C-A7CB-7224AF81D618}" destId="{665EF506-70A5-41CE-9781-3F0F6110DB92}" srcOrd="0" destOrd="0" parTransId="{058576FB-B8C2-463F-85B1-1E4A7890A2B2}" sibTransId="{2F225625-165F-4784-AF13-A984172B1579}"/>
    <dgm:cxn modelId="{8D6EEEA7-A6F9-4F4E-872D-8FDD9863EAF8}" srcId="{AD9FA260-1310-4BC0-BE8A-1230759143B1}" destId="{3E77FFBD-2504-45C1-AA17-62BA8693C65F}" srcOrd="7" destOrd="0" parTransId="{82BE3CB9-53DB-4725-A9A3-3CD08C59A9BF}" sibTransId="{06C93721-1F23-4046-B44B-1F49F928DFE7}"/>
    <dgm:cxn modelId="{40BB90AE-8839-466D-9916-6C795EF7BEA5}" srcId="{7E81AFE0-AA77-4C71-B861-509D08799014}" destId="{5D19019A-91C2-48AD-B800-F610E2DB3E9E}" srcOrd="0" destOrd="0" parTransId="{6C257ADF-03FD-410F-873F-9D8E675C04D0}" sibTransId="{ACA7CB31-0AED-4FC8-83BF-F2D43112F13D}"/>
    <dgm:cxn modelId="{D1C1C2B0-0F50-45EC-9FF9-C303E61BC1FD}" srcId="{AD9FA260-1310-4BC0-BE8A-1230759143B1}" destId="{E3CAEFBD-EFC0-40AA-902C-32F00BAA1819}" srcOrd="11" destOrd="0" parTransId="{9144C6E6-42E9-49EB-87D6-00050C33C269}" sibTransId="{89F6A7F5-4BBE-477D-9088-926C5F0F47F3}"/>
    <dgm:cxn modelId="{A92F86B1-7269-491E-95B7-6D00E7A81602}" type="presOf" srcId="{3C9F91CA-E075-473F-BA4D-79484B3CA809}" destId="{CB611539-9AEE-41E0-A7BB-D35DE2E76A73}" srcOrd="0" destOrd="0" presId="urn:microsoft.com/office/officeart/2008/layout/LinedList"/>
    <dgm:cxn modelId="{B75685B4-4C3D-474F-B60A-696E8B7A3108}" srcId="{AD9FA260-1310-4BC0-BE8A-1230759143B1}" destId="{2DEF5521-03E8-4700-81E0-64BEB011EA54}" srcOrd="0" destOrd="0" parTransId="{0B58CA56-B408-44A7-B78C-FF31A265697B}" sibTransId="{D9B0D6EB-0E72-4908-ACFF-EABEC7A51A85}"/>
    <dgm:cxn modelId="{37CB4DB8-B65F-4680-AF63-1B0454C2FB72}" type="presOf" srcId="{AD9FA260-1310-4BC0-BE8A-1230759143B1}" destId="{778FC542-4594-4EDB-9966-7FAB1BC8400C}" srcOrd="0" destOrd="0" presId="urn:microsoft.com/office/officeart/2008/layout/LinedList"/>
    <dgm:cxn modelId="{599FFAB9-A284-4D95-A2BA-C3710303A96A}" type="presOf" srcId="{13A34F2C-9E28-4C34-82FA-CD2C1336C551}" destId="{2833F4DB-3A51-455A-807F-2903DDDEE104}" srcOrd="0" destOrd="0" presId="urn:microsoft.com/office/officeart/2008/layout/LinedList"/>
    <dgm:cxn modelId="{62A8F1BE-931C-4DA3-9EEE-8371646FBC8C}" type="presOf" srcId="{3E77FFBD-2504-45C1-AA17-62BA8693C65F}" destId="{AAE36DB8-2E2F-4A30-8C64-5E128BF0E413}" srcOrd="0" destOrd="0" presId="urn:microsoft.com/office/officeart/2008/layout/LinedList"/>
    <dgm:cxn modelId="{9C33EDC2-AA59-4C20-8ADF-48D965AAF523}" srcId="{FC03272F-F7BD-45DD-A6C5-CCECA42B9EB8}" destId="{3C9F91CA-E075-473F-BA4D-79484B3CA809}" srcOrd="0" destOrd="0" parTransId="{CC0D404F-FB1A-4E93-BD56-1C1DC5C26550}" sibTransId="{8C1A6316-1ACB-4897-BB22-1E6B2E3A8569}"/>
    <dgm:cxn modelId="{E7B644CC-E04E-4F89-A75C-93EFDF31AB48}" srcId="{E3CAEFBD-EFC0-40AA-902C-32F00BAA1819}" destId="{F9FE13A8-3BBE-4B54-93D2-F8CB62482C87}" srcOrd="0" destOrd="0" parTransId="{52E366CF-7194-490D-A5D0-B7CF1B7820CE}" sibTransId="{83F52E2E-F181-4474-9C89-9FFA28915EA7}"/>
    <dgm:cxn modelId="{38631DD0-B4D9-43D1-A157-FAAA78EACA3A}" srcId="{38C960CF-0D67-465B-BFFF-AC954C41B288}" destId="{6A54C5AC-4C44-430A-8ECB-E4FF453C2518}" srcOrd="0" destOrd="0" parTransId="{32A9FD5D-61EE-4095-89B4-AFEDDC5AF338}" sibTransId="{ADA7BFBD-3B9E-45BB-96EE-4CD2525956A2}"/>
    <dgm:cxn modelId="{A6B064E2-0A08-4A75-ABB6-3F616472E65D}" type="presOf" srcId="{299CADCB-5C3C-4DF7-B906-010D29DD8D0C}" destId="{AE477E61-F900-4A3D-BF13-E4C58160EE42}" srcOrd="0" destOrd="0" presId="urn:microsoft.com/office/officeart/2008/layout/LinedList"/>
    <dgm:cxn modelId="{A00CC0E3-4A1F-440E-A4EC-99A974163488}" srcId="{407AC895-C296-49E6-8A50-F4B6CD3941C7}" destId="{24414CB5-F12E-41F7-A0D5-EFD41DBE164A}" srcOrd="0" destOrd="0" parTransId="{E36EB76B-C1AA-4B84-8616-EAA1A10BCF08}" sibTransId="{7AFC7149-D54D-4F00-B7F7-4FE41BDE41E5}"/>
    <dgm:cxn modelId="{28A89DE4-E61F-4C6F-B0CB-6BA297731B91}" type="presOf" srcId="{407AC895-C296-49E6-8A50-F4B6CD3941C7}" destId="{C3BEA00E-E165-4BE3-91B5-6C7EDD2115B9}" srcOrd="0" destOrd="0" presId="urn:microsoft.com/office/officeart/2008/layout/LinedList"/>
    <dgm:cxn modelId="{E19B83E9-66F5-4A5D-B6E0-C3351775570C}" type="presOf" srcId="{B6A46F23-A0D0-45F2-9D01-FE971A8D0B4D}" destId="{A9873353-01E5-4A0B-B0D9-CAE5C42968FA}" srcOrd="0" destOrd="0" presId="urn:microsoft.com/office/officeart/2008/layout/LinedList"/>
    <dgm:cxn modelId="{0CEA7AED-E3D5-4561-8B3C-B058AFD1B7A5}" srcId="{9F56BC20-53C1-4265-BAB1-78A82961178B}" destId="{B6CC5DE0-C967-434A-B88C-8102F4ECF3A6}" srcOrd="0" destOrd="0" parTransId="{37B906EA-F634-49C0-9A22-6A0BB0CC4E90}" sibTransId="{96F93813-0EC8-40F0-B7A6-8E3F9B11249E}"/>
    <dgm:cxn modelId="{A822EAEE-3689-4520-80C2-AB4B54FE4970}" srcId="{2DEF5521-03E8-4700-81E0-64BEB011EA54}" destId="{B6A46F23-A0D0-45F2-9D01-FE971A8D0B4D}" srcOrd="0" destOrd="0" parTransId="{ABA8E793-780D-4A5E-AE7B-9BC54A43FD9F}" sibTransId="{99F9B233-4DA7-4507-8D0E-32F25E48FC72}"/>
    <dgm:cxn modelId="{1A1A59F6-4B7F-4C42-B428-A7D23064B8A1}" srcId="{13A34F2C-9E28-4C34-82FA-CD2C1336C551}" destId="{DEC7C467-4384-424C-B600-109B872567AC}" srcOrd="0" destOrd="0" parTransId="{D42D8741-2F20-47E9-ADC6-64C64A238366}" sibTransId="{84CE9316-9BDF-424F-B553-40E4B7A53649}"/>
    <dgm:cxn modelId="{0433FAD4-14D9-446E-9009-0BFA72BB3BB2}" type="presParOf" srcId="{778FC542-4594-4EDB-9966-7FAB1BC8400C}" destId="{95F48B62-3F1E-4BCF-97EC-670F9B643EDB}" srcOrd="0" destOrd="0" presId="urn:microsoft.com/office/officeart/2008/layout/LinedList"/>
    <dgm:cxn modelId="{5906B297-F7BA-41FE-9378-5C10D64E6BCE}" type="presParOf" srcId="{778FC542-4594-4EDB-9966-7FAB1BC8400C}" destId="{85804CC4-4AE9-4EEE-BD48-10DF59E75CCD}" srcOrd="1" destOrd="0" presId="urn:microsoft.com/office/officeart/2008/layout/LinedList"/>
    <dgm:cxn modelId="{734740A6-7D44-421A-82B3-E548EE2D9E1D}" type="presParOf" srcId="{85804CC4-4AE9-4EEE-BD48-10DF59E75CCD}" destId="{7C263996-FB9D-470C-A083-AD04FD646801}" srcOrd="0" destOrd="0" presId="urn:microsoft.com/office/officeart/2008/layout/LinedList"/>
    <dgm:cxn modelId="{15769F6A-104D-4875-B5F6-6D5EFBB50517}" type="presParOf" srcId="{85804CC4-4AE9-4EEE-BD48-10DF59E75CCD}" destId="{6FCBC7FF-981B-4C24-A002-A1FB6FD777D6}" srcOrd="1" destOrd="0" presId="urn:microsoft.com/office/officeart/2008/layout/LinedList"/>
    <dgm:cxn modelId="{5C5FA195-E44F-45E7-A362-5F9306EB77A5}" type="presParOf" srcId="{6FCBC7FF-981B-4C24-A002-A1FB6FD777D6}" destId="{33A6B830-1AF4-4543-B1C8-32B3B2DF1DC4}" srcOrd="0" destOrd="0" presId="urn:microsoft.com/office/officeart/2008/layout/LinedList"/>
    <dgm:cxn modelId="{E9E37B44-984D-4868-8C4C-0736622B1B73}" type="presParOf" srcId="{6FCBC7FF-981B-4C24-A002-A1FB6FD777D6}" destId="{6FB88C60-6475-44AA-B53D-5523D4F4E86B}" srcOrd="1" destOrd="0" presId="urn:microsoft.com/office/officeart/2008/layout/LinedList"/>
    <dgm:cxn modelId="{58DC11E1-6A65-45AD-8235-F269C2D73949}" type="presParOf" srcId="{6FB88C60-6475-44AA-B53D-5523D4F4E86B}" destId="{57FB1F69-D8AD-42AA-A80D-8DCD0ACB69B3}" srcOrd="0" destOrd="0" presId="urn:microsoft.com/office/officeart/2008/layout/LinedList"/>
    <dgm:cxn modelId="{00E792C7-1775-45DE-9ADD-413C7D9191F8}" type="presParOf" srcId="{6FB88C60-6475-44AA-B53D-5523D4F4E86B}" destId="{A9873353-01E5-4A0B-B0D9-CAE5C42968FA}" srcOrd="1" destOrd="0" presId="urn:microsoft.com/office/officeart/2008/layout/LinedList"/>
    <dgm:cxn modelId="{E41D7EFD-247B-4376-8BA6-AC208E1B92BC}" type="presParOf" srcId="{6FB88C60-6475-44AA-B53D-5523D4F4E86B}" destId="{7E82E6E3-AE7A-4A4D-8C56-13C033AFAB01}" srcOrd="2" destOrd="0" presId="urn:microsoft.com/office/officeart/2008/layout/LinedList"/>
    <dgm:cxn modelId="{BD1A546C-B66A-4235-A36C-2513615D6364}" type="presParOf" srcId="{6FCBC7FF-981B-4C24-A002-A1FB6FD777D6}" destId="{11AA5C21-F879-4AD4-AA98-6B67B20D7FDB}" srcOrd="2" destOrd="0" presId="urn:microsoft.com/office/officeart/2008/layout/LinedList"/>
    <dgm:cxn modelId="{AF41324E-E722-43DD-B938-603837F60707}" type="presParOf" srcId="{6FCBC7FF-981B-4C24-A002-A1FB6FD777D6}" destId="{41D67CF0-830F-4506-8504-8AEB70CBD65E}" srcOrd="3" destOrd="0" presId="urn:microsoft.com/office/officeart/2008/layout/LinedList"/>
    <dgm:cxn modelId="{F8306113-DB65-47BB-96DC-5175D260D1AA}" type="presParOf" srcId="{778FC542-4594-4EDB-9966-7FAB1BC8400C}" destId="{124F6C8A-6712-44F1-A773-F7B91CA9D7A5}" srcOrd="2" destOrd="0" presId="urn:microsoft.com/office/officeart/2008/layout/LinedList"/>
    <dgm:cxn modelId="{6DD78362-05A1-40AB-9C79-8CE899A7F8C8}" type="presParOf" srcId="{778FC542-4594-4EDB-9966-7FAB1BC8400C}" destId="{48610748-6752-42AA-8436-0C1A3CFB8A72}" srcOrd="3" destOrd="0" presId="urn:microsoft.com/office/officeart/2008/layout/LinedList"/>
    <dgm:cxn modelId="{25CA7AA6-F9DE-4594-93EB-E71AB2615B9C}" type="presParOf" srcId="{48610748-6752-42AA-8436-0C1A3CFB8A72}" destId="{C112A675-D1FA-4E0E-AD9A-24DE17C23D4A}" srcOrd="0" destOrd="0" presId="urn:microsoft.com/office/officeart/2008/layout/LinedList"/>
    <dgm:cxn modelId="{91DEF10A-E4D2-44D0-8E28-B211CF5D58CD}" type="presParOf" srcId="{48610748-6752-42AA-8436-0C1A3CFB8A72}" destId="{621C3CE7-8291-496D-96CE-3FD8C321757A}" srcOrd="1" destOrd="0" presId="urn:microsoft.com/office/officeart/2008/layout/LinedList"/>
    <dgm:cxn modelId="{8EAD5DE9-391B-4188-B3F2-E91B0E75BAA8}" type="presParOf" srcId="{621C3CE7-8291-496D-96CE-3FD8C321757A}" destId="{A4B6941C-1A76-40D6-BD53-FE89AACC4296}" srcOrd="0" destOrd="0" presId="urn:microsoft.com/office/officeart/2008/layout/LinedList"/>
    <dgm:cxn modelId="{3BBC2A93-0907-48AF-97AE-2A36E193E2ED}" type="presParOf" srcId="{621C3CE7-8291-496D-96CE-3FD8C321757A}" destId="{FEF7286C-2F4C-40F2-82D8-857C4320D655}" srcOrd="1" destOrd="0" presId="urn:microsoft.com/office/officeart/2008/layout/LinedList"/>
    <dgm:cxn modelId="{0CB3E8F8-B00F-43EC-A7D1-D1472734E4BB}" type="presParOf" srcId="{FEF7286C-2F4C-40F2-82D8-857C4320D655}" destId="{87887169-BE19-493D-942F-AB9305B9E501}" srcOrd="0" destOrd="0" presId="urn:microsoft.com/office/officeart/2008/layout/LinedList"/>
    <dgm:cxn modelId="{44912549-F982-417B-BE1E-754B09150486}" type="presParOf" srcId="{FEF7286C-2F4C-40F2-82D8-857C4320D655}" destId="{D31D75C6-A457-4BD7-9E6A-1FF81175BBFC}" srcOrd="1" destOrd="0" presId="urn:microsoft.com/office/officeart/2008/layout/LinedList"/>
    <dgm:cxn modelId="{DCB142E3-9FAF-4761-B11D-3CEADFDD482B}" type="presParOf" srcId="{FEF7286C-2F4C-40F2-82D8-857C4320D655}" destId="{C3C386C3-CAF0-4119-A666-B66E4BD9159E}" srcOrd="2" destOrd="0" presId="urn:microsoft.com/office/officeart/2008/layout/LinedList"/>
    <dgm:cxn modelId="{EED8042A-D1E7-41F7-A4F3-00BB3AC6686B}" type="presParOf" srcId="{621C3CE7-8291-496D-96CE-3FD8C321757A}" destId="{33D1C96F-062E-4A3B-BED7-A6432608A51E}" srcOrd="2" destOrd="0" presId="urn:microsoft.com/office/officeart/2008/layout/LinedList"/>
    <dgm:cxn modelId="{9B9554A9-37B0-4297-91A0-858AA88CC0C3}" type="presParOf" srcId="{621C3CE7-8291-496D-96CE-3FD8C321757A}" destId="{9B8987C5-EBA5-4DB9-B51B-16E459F864B0}" srcOrd="3" destOrd="0" presId="urn:microsoft.com/office/officeart/2008/layout/LinedList"/>
    <dgm:cxn modelId="{E7400AAE-898C-4AA9-B583-045E438C3A62}" type="presParOf" srcId="{778FC542-4594-4EDB-9966-7FAB1BC8400C}" destId="{E0E532E6-4793-49E4-B0C9-D5A410CD3141}" srcOrd="4" destOrd="0" presId="urn:microsoft.com/office/officeart/2008/layout/LinedList"/>
    <dgm:cxn modelId="{A606B099-CF06-4D73-8884-5963FAD349A2}" type="presParOf" srcId="{778FC542-4594-4EDB-9966-7FAB1BC8400C}" destId="{85B5094A-6CFB-43C4-99EA-40A8A3B49968}" srcOrd="5" destOrd="0" presId="urn:microsoft.com/office/officeart/2008/layout/LinedList"/>
    <dgm:cxn modelId="{17D3FD53-D1A0-4F15-B6C4-7AB250676CBB}" type="presParOf" srcId="{85B5094A-6CFB-43C4-99EA-40A8A3B49968}" destId="{9269A367-891F-4B7B-926D-BFC6A1D8CE4E}" srcOrd="0" destOrd="0" presId="urn:microsoft.com/office/officeart/2008/layout/LinedList"/>
    <dgm:cxn modelId="{FFC41422-307E-42A1-9B8D-705CC58AB4C9}" type="presParOf" srcId="{85B5094A-6CFB-43C4-99EA-40A8A3B49968}" destId="{F7B47E3A-25B3-4523-82B8-B0FD60A39379}" srcOrd="1" destOrd="0" presId="urn:microsoft.com/office/officeart/2008/layout/LinedList"/>
    <dgm:cxn modelId="{2E6D7B42-C692-43FB-9271-61BAE73EA6F0}" type="presParOf" srcId="{F7B47E3A-25B3-4523-82B8-B0FD60A39379}" destId="{FEC2C0D1-349B-4BAC-A9EA-0EB31AD58911}" srcOrd="0" destOrd="0" presId="urn:microsoft.com/office/officeart/2008/layout/LinedList"/>
    <dgm:cxn modelId="{C812C35E-B801-42FF-91CC-0EE67A2D50D8}" type="presParOf" srcId="{F7B47E3A-25B3-4523-82B8-B0FD60A39379}" destId="{E3E88931-A109-4E3C-AB25-8ABDE4B17CBD}" srcOrd="1" destOrd="0" presId="urn:microsoft.com/office/officeart/2008/layout/LinedList"/>
    <dgm:cxn modelId="{C1C488B6-BAA1-4058-B931-D500C5488E56}" type="presParOf" srcId="{E3E88931-A109-4E3C-AB25-8ABDE4B17CBD}" destId="{88A9F5A2-A56F-4421-BBD7-7FE684F1EE54}" srcOrd="0" destOrd="0" presId="urn:microsoft.com/office/officeart/2008/layout/LinedList"/>
    <dgm:cxn modelId="{B1D32613-F8A8-423A-95CA-A18B46E84394}" type="presParOf" srcId="{E3E88931-A109-4E3C-AB25-8ABDE4B17CBD}" destId="{9BEA501D-3ADE-4C68-8D39-60BFEE423A36}" srcOrd="1" destOrd="0" presId="urn:microsoft.com/office/officeart/2008/layout/LinedList"/>
    <dgm:cxn modelId="{C9A62A44-A6C9-4E82-B648-AB30B8D5023A}" type="presParOf" srcId="{E3E88931-A109-4E3C-AB25-8ABDE4B17CBD}" destId="{931A813C-3276-4344-9188-23A6A68F01FF}" srcOrd="2" destOrd="0" presId="urn:microsoft.com/office/officeart/2008/layout/LinedList"/>
    <dgm:cxn modelId="{6DEF708C-6475-429C-B5C7-5D61017AC032}" type="presParOf" srcId="{F7B47E3A-25B3-4523-82B8-B0FD60A39379}" destId="{0DD30B83-C1CB-4756-8EF1-5CF7563DA383}" srcOrd="2" destOrd="0" presId="urn:microsoft.com/office/officeart/2008/layout/LinedList"/>
    <dgm:cxn modelId="{0E22033A-C612-42C0-BE24-1A6DBF40FF67}" type="presParOf" srcId="{F7B47E3A-25B3-4523-82B8-B0FD60A39379}" destId="{C06D62EB-0BAD-4DCF-8A4A-425EC6768A07}" srcOrd="3" destOrd="0" presId="urn:microsoft.com/office/officeart/2008/layout/LinedList"/>
    <dgm:cxn modelId="{1487B004-EF95-4C5D-A723-6334813A5A14}" type="presParOf" srcId="{778FC542-4594-4EDB-9966-7FAB1BC8400C}" destId="{092AFA90-8E86-4CA1-AD27-922DB2510B1B}" srcOrd="6" destOrd="0" presId="urn:microsoft.com/office/officeart/2008/layout/LinedList"/>
    <dgm:cxn modelId="{6C0804EA-FEAD-4D9E-835A-B9C4AC314E43}" type="presParOf" srcId="{778FC542-4594-4EDB-9966-7FAB1BC8400C}" destId="{D6DBC77A-A20C-4486-9C94-0915B71F96EA}" srcOrd="7" destOrd="0" presId="urn:microsoft.com/office/officeart/2008/layout/LinedList"/>
    <dgm:cxn modelId="{C6235E33-5AAF-4931-A6E2-27C6CEF147C9}" type="presParOf" srcId="{D6DBC77A-A20C-4486-9C94-0915B71F96EA}" destId="{2833F4DB-3A51-455A-807F-2903DDDEE104}" srcOrd="0" destOrd="0" presId="urn:microsoft.com/office/officeart/2008/layout/LinedList"/>
    <dgm:cxn modelId="{10E192B1-8143-4D86-805F-FA331B04DC1D}" type="presParOf" srcId="{D6DBC77A-A20C-4486-9C94-0915B71F96EA}" destId="{EA15C801-D12C-4E1D-9197-F165100291B6}" srcOrd="1" destOrd="0" presId="urn:microsoft.com/office/officeart/2008/layout/LinedList"/>
    <dgm:cxn modelId="{0E6B3FC8-64BD-4DE1-9954-0C48F00A772E}" type="presParOf" srcId="{EA15C801-D12C-4E1D-9197-F165100291B6}" destId="{58C46E4B-7292-4C1E-B4EE-1C5B9FB10C5A}" srcOrd="0" destOrd="0" presId="urn:microsoft.com/office/officeart/2008/layout/LinedList"/>
    <dgm:cxn modelId="{0591C60E-EC9F-4764-84E0-E7B35082E2D3}" type="presParOf" srcId="{EA15C801-D12C-4E1D-9197-F165100291B6}" destId="{6000C49E-202A-4AB4-8CE8-0E8763232F36}" srcOrd="1" destOrd="0" presId="urn:microsoft.com/office/officeart/2008/layout/LinedList"/>
    <dgm:cxn modelId="{A1DD34BE-9A28-47BA-AD04-EC65D1A31785}" type="presParOf" srcId="{6000C49E-202A-4AB4-8CE8-0E8763232F36}" destId="{A4EFC0FE-B428-43CC-8AA3-F3A36B03B654}" srcOrd="0" destOrd="0" presId="urn:microsoft.com/office/officeart/2008/layout/LinedList"/>
    <dgm:cxn modelId="{CDD5DAB1-044E-431C-B5AE-FE0683E7CF27}" type="presParOf" srcId="{6000C49E-202A-4AB4-8CE8-0E8763232F36}" destId="{DFD4D9AA-BC18-4593-85C5-C11014E160D4}" srcOrd="1" destOrd="0" presId="urn:microsoft.com/office/officeart/2008/layout/LinedList"/>
    <dgm:cxn modelId="{45D89656-77B9-4EE0-925D-966782BAA671}" type="presParOf" srcId="{6000C49E-202A-4AB4-8CE8-0E8763232F36}" destId="{18383D62-D280-47D8-ABE6-2F3BE8E49E7C}" srcOrd="2" destOrd="0" presId="urn:microsoft.com/office/officeart/2008/layout/LinedList"/>
    <dgm:cxn modelId="{24C48CB5-4EC1-4B36-BC0B-77CEA9B4CC56}" type="presParOf" srcId="{EA15C801-D12C-4E1D-9197-F165100291B6}" destId="{3FD51CF9-8CB5-43C6-B94A-12E15F96E935}" srcOrd="2" destOrd="0" presId="urn:microsoft.com/office/officeart/2008/layout/LinedList"/>
    <dgm:cxn modelId="{A3C7F65F-367F-4589-9BF7-44D3C9BA9860}" type="presParOf" srcId="{EA15C801-D12C-4E1D-9197-F165100291B6}" destId="{567066BD-DD2B-47BB-A7E3-8DA7B2396C30}" srcOrd="3" destOrd="0" presId="urn:microsoft.com/office/officeart/2008/layout/LinedList"/>
    <dgm:cxn modelId="{C7EDB8F0-1FA2-451D-B195-68DD466C8718}" type="presParOf" srcId="{778FC542-4594-4EDB-9966-7FAB1BC8400C}" destId="{13D57339-8606-459C-A4C6-6B4A30D906DA}" srcOrd="8" destOrd="0" presId="urn:microsoft.com/office/officeart/2008/layout/LinedList"/>
    <dgm:cxn modelId="{A56BD910-2C74-4A21-BD52-769A0FF3EDB3}" type="presParOf" srcId="{778FC542-4594-4EDB-9966-7FAB1BC8400C}" destId="{D65C9804-B887-4211-9B1C-5187D07CAA5B}" srcOrd="9" destOrd="0" presId="urn:microsoft.com/office/officeart/2008/layout/LinedList"/>
    <dgm:cxn modelId="{04389D0E-E784-457A-A207-DAD0864FA9C2}" type="presParOf" srcId="{D65C9804-B887-4211-9B1C-5187D07CAA5B}" destId="{B806AF4F-B871-43E2-90F1-5A5362AAB489}" srcOrd="0" destOrd="0" presId="urn:microsoft.com/office/officeart/2008/layout/LinedList"/>
    <dgm:cxn modelId="{AA895B90-C0B4-4F9C-BA54-083EB8EC20C5}" type="presParOf" srcId="{D65C9804-B887-4211-9B1C-5187D07CAA5B}" destId="{77E967DB-B1C3-4A14-86CB-DD3CD951B471}" srcOrd="1" destOrd="0" presId="urn:microsoft.com/office/officeart/2008/layout/LinedList"/>
    <dgm:cxn modelId="{48E884CC-5021-4FB3-B300-3734C186C644}" type="presParOf" srcId="{77E967DB-B1C3-4A14-86CB-DD3CD951B471}" destId="{468AD5B8-D448-4862-8B54-FE4264B63E14}" srcOrd="0" destOrd="0" presId="urn:microsoft.com/office/officeart/2008/layout/LinedList"/>
    <dgm:cxn modelId="{DA8263E6-A462-41C6-B9E5-859148E9E21C}" type="presParOf" srcId="{77E967DB-B1C3-4A14-86CB-DD3CD951B471}" destId="{ACF2D889-9621-4929-A971-940285B70B7C}" srcOrd="1" destOrd="0" presId="urn:microsoft.com/office/officeart/2008/layout/LinedList"/>
    <dgm:cxn modelId="{549C72E1-261C-4ECC-987D-0DF1EA6485F3}" type="presParOf" srcId="{ACF2D889-9621-4929-A971-940285B70B7C}" destId="{A385A504-910F-4E84-886E-23A8ECE529DD}" srcOrd="0" destOrd="0" presId="urn:microsoft.com/office/officeart/2008/layout/LinedList"/>
    <dgm:cxn modelId="{5E3F7721-D323-4C2F-8F1F-C1404E1284D1}" type="presParOf" srcId="{ACF2D889-9621-4929-A971-940285B70B7C}" destId="{AE477E61-F900-4A3D-BF13-E4C58160EE42}" srcOrd="1" destOrd="0" presId="urn:microsoft.com/office/officeart/2008/layout/LinedList"/>
    <dgm:cxn modelId="{D1F002B6-4C98-46DC-A627-88C38CB36CA3}" type="presParOf" srcId="{ACF2D889-9621-4929-A971-940285B70B7C}" destId="{FAF3732A-B3A1-4886-8FA0-CF9A575248AE}" srcOrd="2" destOrd="0" presId="urn:microsoft.com/office/officeart/2008/layout/LinedList"/>
    <dgm:cxn modelId="{42D28C53-E237-427F-AF37-F1282739A716}" type="presParOf" srcId="{77E967DB-B1C3-4A14-86CB-DD3CD951B471}" destId="{111C595E-9C7A-44C1-AB67-5991A370AE6D}" srcOrd="2" destOrd="0" presId="urn:microsoft.com/office/officeart/2008/layout/LinedList"/>
    <dgm:cxn modelId="{A690122F-1C51-4E0F-8432-C62F5ABE8053}" type="presParOf" srcId="{77E967DB-B1C3-4A14-86CB-DD3CD951B471}" destId="{AAEFA859-6806-46B4-BCD7-FD4167ABBC4F}" srcOrd="3" destOrd="0" presId="urn:microsoft.com/office/officeart/2008/layout/LinedList"/>
    <dgm:cxn modelId="{E4C39BBF-7831-40B9-9DAC-01112077CCB5}" type="presParOf" srcId="{778FC542-4594-4EDB-9966-7FAB1BC8400C}" destId="{3C38C8F0-9018-4347-98EB-0308D193EC58}" srcOrd="10" destOrd="0" presId="urn:microsoft.com/office/officeart/2008/layout/LinedList"/>
    <dgm:cxn modelId="{2818365D-88F8-46A2-8937-D698E4B94C4C}" type="presParOf" srcId="{778FC542-4594-4EDB-9966-7FAB1BC8400C}" destId="{6A87ABF0-069D-4174-8026-A7548056BE76}" srcOrd="11" destOrd="0" presId="urn:microsoft.com/office/officeart/2008/layout/LinedList"/>
    <dgm:cxn modelId="{4CB5A9B2-099E-44EB-AC21-520514285BE8}" type="presParOf" srcId="{6A87ABF0-069D-4174-8026-A7548056BE76}" destId="{95D3DF72-4901-47F0-809D-3E9EBCA66164}" srcOrd="0" destOrd="0" presId="urn:microsoft.com/office/officeart/2008/layout/LinedList"/>
    <dgm:cxn modelId="{F5735003-82D8-46AE-AA59-80217B04E196}" type="presParOf" srcId="{6A87ABF0-069D-4174-8026-A7548056BE76}" destId="{43B06067-4DFA-47A7-AD86-C40461146F1F}" srcOrd="1" destOrd="0" presId="urn:microsoft.com/office/officeart/2008/layout/LinedList"/>
    <dgm:cxn modelId="{25F23A38-C7B9-48C6-AE63-E36836689A3C}" type="presParOf" srcId="{43B06067-4DFA-47A7-AD86-C40461146F1F}" destId="{2AACFEC6-4247-4137-85A6-1228322A4B9E}" srcOrd="0" destOrd="0" presId="urn:microsoft.com/office/officeart/2008/layout/LinedList"/>
    <dgm:cxn modelId="{C6B7C38D-9F09-478B-ABAB-691C096D660A}" type="presParOf" srcId="{43B06067-4DFA-47A7-AD86-C40461146F1F}" destId="{6CB3891F-4E22-4175-8603-68DDDAD862B3}" srcOrd="1" destOrd="0" presId="urn:microsoft.com/office/officeart/2008/layout/LinedList"/>
    <dgm:cxn modelId="{E365BB0C-5F22-4216-ADA3-6FF54714CBF1}" type="presParOf" srcId="{6CB3891F-4E22-4175-8603-68DDDAD862B3}" destId="{BEE70AA2-B3AC-4F9A-9E8B-C764BC6B5D3D}" srcOrd="0" destOrd="0" presId="urn:microsoft.com/office/officeart/2008/layout/LinedList"/>
    <dgm:cxn modelId="{9AB03E63-C6F2-41FD-B5C4-73E373881ECC}" type="presParOf" srcId="{6CB3891F-4E22-4175-8603-68DDDAD862B3}" destId="{2DCA3749-85C0-4001-A451-6E7C4A10C7CA}" srcOrd="1" destOrd="0" presId="urn:microsoft.com/office/officeart/2008/layout/LinedList"/>
    <dgm:cxn modelId="{F3ECAA61-0E10-4699-A964-6DD6DA8924A9}" type="presParOf" srcId="{6CB3891F-4E22-4175-8603-68DDDAD862B3}" destId="{8A4C0BEA-24F6-4EB4-935D-7945D7FC951E}" srcOrd="2" destOrd="0" presId="urn:microsoft.com/office/officeart/2008/layout/LinedList"/>
    <dgm:cxn modelId="{31AD9415-B77E-4577-BCEA-89715CC2AE37}" type="presParOf" srcId="{43B06067-4DFA-47A7-AD86-C40461146F1F}" destId="{7B0782FD-B78C-4480-AFE3-4B30190C506F}" srcOrd="2" destOrd="0" presId="urn:microsoft.com/office/officeart/2008/layout/LinedList"/>
    <dgm:cxn modelId="{F8921EF9-E7E5-4CA8-94BE-AE76B33E2893}" type="presParOf" srcId="{43B06067-4DFA-47A7-AD86-C40461146F1F}" destId="{ADBD14CE-1B86-41DC-9C39-7D736116111E}" srcOrd="3" destOrd="0" presId="urn:microsoft.com/office/officeart/2008/layout/LinedList"/>
    <dgm:cxn modelId="{4A68D7AA-A437-4438-B732-AF1A7EF24E90}" type="presParOf" srcId="{778FC542-4594-4EDB-9966-7FAB1BC8400C}" destId="{216F7C62-0BBF-43A4-BAC7-98A1CA8D6FC8}" srcOrd="12" destOrd="0" presId="urn:microsoft.com/office/officeart/2008/layout/LinedList"/>
    <dgm:cxn modelId="{C4488239-E10C-4E4B-BB09-8542AE3F07D4}" type="presParOf" srcId="{778FC542-4594-4EDB-9966-7FAB1BC8400C}" destId="{159BB12D-D2C5-4667-BE67-B75E8D1FD5BE}" srcOrd="13" destOrd="0" presId="urn:microsoft.com/office/officeart/2008/layout/LinedList"/>
    <dgm:cxn modelId="{0F28050E-27C5-4FAF-A87E-CB3CB894B819}" type="presParOf" srcId="{159BB12D-D2C5-4667-BE67-B75E8D1FD5BE}" destId="{4492CECE-DB00-4339-A5F2-3DF760344617}" srcOrd="0" destOrd="0" presId="urn:microsoft.com/office/officeart/2008/layout/LinedList"/>
    <dgm:cxn modelId="{D22D3048-F2A6-45BC-A25E-2BE99F37AF43}" type="presParOf" srcId="{159BB12D-D2C5-4667-BE67-B75E8D1FD5BE}" destId="{07F8A745-5999-4C46-87DE-E167298BA060}" srcOrd="1" destOrd="0" presId="urn:microsoft.com/office/officeart/2008/layout/LinedList"/>
    <dgm:cxn modelId="{6C4BEBE2-556B-4D34-B20D-B89C4A6B931A}" type="presParOf" srcId="{07F8A745-5999-4C46-87DE-E167298BA060}" destId="{7AA007C2-F410-4598-B63E-E49E9BFBC769}" srcOrd="0" destOrd="0" presId="urn:microsoft.com/office/officeart/2008/layout/LinedList"/>
    <dgm:cxn modelId="{7D85ACAB-5EBC-419E-AFFB-903912B72BFE}" type="presParOf" srcId="{07F8A745-5999-4C46-87DE-E167298BA060}" destId="{0984063E-1CFF-4A46-8C51-112F90243E65}" srcOrd="1" destOrd="0" presId="urn:microsoft.com/office/officeart/2008/layout/LinedList"/>
    <dgm:cxn modelId="{DC877933-7477-47ED-9795-7C1457F4E5C5}" type="presParOf" srcId="{0984063E-1CFF-4A46-8C51-112F90243E65}" destId="{824A4833-91A2-4838-862A-7D970A0CEBF0}" srcOrd="0" destOrd="0" presId="urn:microsoft.com/office/officeart/2008/layout/LinedList"/>
    <dgm:cxn modelId="{AC2DBCD6-055B-453E-A54B-1079B3B34542}" type="presParOf" srcId="{0984063E-1CFF-4A46-8C51-112F90243E65}" destId="{A1046B28-708E-4543-A3E8-80B5D61891EE}" srcOrd="1" destOrd="0" presId="urn:microsoft.com/office/officeart/2008/layout/LinedList"/>
    <dgm:cxn modelId="{7F49241F-D5BC-48F1-80D1-751A592E6A04}" type="presParOf" srcId="{0984063E-1CFF-4A46-8C51-112F90243E65}" destId="{A0B13144-CC69-40E2-855E-DCED85B12156}" srcOrd="2" destOrd="0" presId="urn:microsoft.com/office/officeart/2008/layout/LinedList"/>
    <dgm:cxn modelId="{36A5DEC9-3E04-422A-A72B-D4BFA4CC4357}" type="presParOf" srcId="{07F8A745-5999-4C46-87DE-E167298BA060}" destId="{6DEC464D-0879-442F-BF01-167B0EB5089F}" srcOrd="2" destOrd="0" presId="urn:microsoft.com/office/officeart/2008/layout/LinedList"/>
    <dgm:cxn modelId="{1B8C8C96-E297-4C5F-9B3F-DF795549047C}" type="presParOf" srcId="{07F8A745-5999-4C46-87DE-E167298BA060}" destId="{C1E1D1D7-8B60-46E4-BABF-2DA56AAF0658}" srcOrd="3" destOrd="0" presId="urn:microsoft.com/office/officeart/2008/layout/LinedList"/>
    <dgm:cxn modelId="{A853238D-97A0-46EB-8719-55C7456A111B}" type="presParOf" srcId="{778FC542-4594-4EDB-9966-7FAB1BC8400C}" destId="{7AED75E5-0FF7-44EC-B295-CCD1CC1BEDC8}" srcOrd="14" destOrd="0" presId="urn:microsoft.com/office/officeart/2008/layout/LinedList"/>
    <dgm:cxn modelId="{424B740D-6CF3-4E6E-9714-760B000A7421}" type="presParOf" srcId="{778FC542-4594-4EDB-9966-7FAB1BC8400C}" destId="{61BF9B61-EB39-4BB2-B7F2-3E14A7A5EB15}" srcOrd="15" destOrd="0" presId="urn:microsoft.com/office/officeart/2008/layout/LinedList"/>
    <dgm:cxn modelId="{54119397-4415-490A-94A7-9676F80D0E39}" type="presParOf" srcId="{61BF9B61-EB39-4BB2-B7F2-3E14A7A5EB15}" destId="{AAE36DB8-2E2F-4A30-8C64-5E128BF0E413}" srcOrd="0" destOrd="0" presId="urn:microsoft.com/office/officeart/2008/layout/LinedList"/>
    <dgm:cxn modelId="{F3E9A09F-22D5-4780-88D2-0268ACE018A3}" type="presParOf" srcId="{61BF9B61-EB39-4BB2-B7F2-3E14A7A5EB15}" destId="{097BB9B1-6471-47F4-B80E-56A1912AD045}" srcOrd="1" destOrd="0" presId="urn:microsoft.com/office/officeart/2008/layout/LinedList"/>
    <dgm:cxn modelId="{90C7B86B-1B5B-4A69-8912-D13A83BC74D8}" type="presParOf" srcId="{097BB9B1-6471-47F4-B80E-56A1912AD045}" destId="{9672D9AD-82F1-4834-97AE-210EE18F9BF9}" srcOrd="0" destOrd="0" presId="urn:microsoft.com/office/officeart/2008/layout/LinedList"/>
    <dgm:cxn modelId="{CF2D3C70-2D1C-442B-AEAB-D56BDD73BD39}" type="presParOf" srcId="{097BB9B1-6471-47F4-B80E-56A1912AD045}" destId="{7908E282-CA32-4391-9AAC-93FBD6E33312}" srcOrd="1" destOrd="0" presId="urn:microsoft.com/office/officeart/2008/layout/LinedList"/>
    <dgm:cxn modelId="{4EE010DF-C1D3-4539-8A17-844B162BF95E}" type="presParOf" srcId="{7908E282-CA32-4391-9AAC-93FBD6E33312}" destId="{5034797B-AAAD-45E2-8252-A0D0281D632D}" srcOrd="0" destOrd="0" presId="urn:microsoft.com/office/officeart/2008/layout/LinedList"/>
    <dgm:cxn modelId="{811977DE-F560-49C6-9642-B1FF4255397B}" type="presParOf" srcId="{7908E282-CA32-4391-9AAC-93FBD6E33312}" destId="{0151A3B4-3869-4802-8905-B4125E18A9D0}" srcOrd="1" destOrd="0" presId="urn:microsoft.com/office/officeart/2008/layout/LinedList"/>
    <dgm:cxn modelId="{6EEF670D-2627-462F-9B26-91CAE6145D2C}" type="presParOf" srcId="{7908E282-CA32-4391-9AAC-93FBD6E33312}" destId="{7E084F92-1157-475B-A21A-168309071CB6}" srcOrd="2" destOrd="0" presId="urn:microsoft.com/office/officeart/2008/layout/LinedList"/>
    <dgm:cxn modelId="{0C172B69-527E-4626-B01C-1C287ABA3D9C}" type="presParOf" srcId="{097BB9B1-6471-47F4-B80E-56A1912AD045}" destId="{52F043C9-937F-44DB-BE50-075C15459E12}" srcOrd="2" destOrd="0" presId="urn:microsoft.com/office/officeart/2008/layout/LinedList"/>
    <dgm:cxn modelId="{8A682394-BB52-4111-B3F0-07ACAA1FE484}" type="presParOf" srcId="{097BB9B1-6471-47F4-B80E-56A1912AD045}" destId="{6A889913-5204-4A7B-A7DE-D39F9884B77D}" srcOrd="3" destOrd="0" presId="urn:microsoft.com/office/officeart/2008/layout/LinedList"/>
    <dgm:cxn modelId="{93756DBD-A723-49EF-B76C-89BDC22A9BB9}" type="presParOf" srcId="{778FC542-4594-4EDB-9966-7FAB1BC8400C}" destId="{C64E7AE9-8E35-4A96-8CB5-C167E89EA464}" srcOrd="16" destOrd="0" presId="urn:microsoft.com/office/officeart/2008/layout/LinedList"/>
    <dgm:cxn modelId="{ECC0D41F-2E06-4928-9510-E23A432290F5}" type="presParOf" srcId="{778FC542-4594-4EDB-9966-7FAB1BC8400C}" destId="{7C881E36-F14E-4BC1-AEF4-0D104D32A5BF}" srcOrd="17" destOrd="0" presId="urn:microsoft.com/office/officeart/2008/layout/LinedList"/>
    <dgm:cxn modelId="{CCCA7E83-DBFB-4BD4-AFFE-6D8A3406161A}" type="presParOf" srcId="{7C881E36-F14E-4BC1-AEF4-0D104D32A5BF}" destId="{8EBAB0AC-E66E-4593-A87C-35DD5847A0BE}" srcOrd="0" destOrd="0" presId="urn:microsoft.com/office/officeart/2008/layout/LinedList"/>
    <dgm:cxn modelId="{DC5F509B-7428-4F7F-92F1-341C888E0134}" type="presParOf" srcId="{7C881E36-F14E-4BC1-AEF4-0D104D32A5BF}" destId="{4514263C-F3CC-4C35-A034-A0C2F0B20DAD}" srcOrd="1" destOrd="0" presId="urn:microsoft.com/office/officeart/2008/layout/LinedList"/>
    <dgm:cxn modelId="{E94D8B3D-65FE-4959-AD8A-00F84E7B3ABD}" type="presParOf" srcId="{4514263C-F3CC-4C35-A034-A0C2F0B20DAD}" destId="{D5903210-0392-4796-B5FA-F46761E54141}" srcOrd="0" destOrd="0" presId="urn:microsoft.com/office/officeart/2008/layout/LinedList"/>
    <dgm:cxn modelId="{606FF77F-CC30-4CC8-9F75-D20145325F5A}" type="presParOf" srcId="{4514263C-F3CC-4C35-A034-A0C2F0B20DAD}" destId="{705454B8-0B2C-446D-9A3D-D3D8CD10ECF2}" srcOrd="1" destOrd="0" presId="urn:microsoft.com/office/officeart/2008/layout/LinedList"/>
    <dgm:cxn modelId="{B9AA1384-2701-42AD-801C-53316265550C}" type="presParOf" srcId="{705454B8-0B2C-446D-9A3D-D3D8CD10ECF2}" destId="{E7367D98-8BAF-4266-B39D-3DAA2E1C0FB8}" srcOrd="0" destOrd="0" presId="urn:microsoft.com/office/officeart/2008/layout/LinedList"/>
    <dgm:cxn modelId="{FE9BD4E4-732A-4071-BA63-ACCB0AB87D64}" type="presParOf" srcId="{705454B8-0B2C-446D-9A3D-D3D8CD10ECF2}" destId="{8F2DDE86-7C77-41BD-8269-9468A4CA38A0}" srcOrd="1" destOrd="0" presId="urn:microsoft.com/office/officeart/2008/layout/LinedList"/>
    <dgm:cxn modelId="{93FC4685-A658-4D91-B33B-BD99B33B3EB1}" type="presParOf" srcId="{705454B8-0B2C-446D-9A3D-D3D8CD10ECF2}" destId="{37CD7835-6364-47C3-8BC5-B00DC84C75A8}" srcOrd="2" destOrd="0" presId="urn:microsoft.com/office/officeart/2008/layout/LinedList"/>
    <dgm:cxn modelId="{F871A281-8CBE-4382-9765-04BBEE92B480}" type="presParOf" srcId="{4514263C-F3CC-4C35-A034-A0C2F0B20DAD}" destId="{74D7816D-29C2-4BCF-BA91-E3AAF407380F}" srcOrd="2" destOrd="0" presId="urn:microsoft.com/office/officeart/2008/layout/LinedList"/>
    <dgm:cxn modelId="{34E59C5E-75ED-4D23-8F74-CC51A74EC407}" type="presParOf" srcId="{4514263C-F3CC-4C35-A034-A0C2F0B20DAD}" destId="{8D38170E-8A7D-4D27-AAA8-EDCC6CB91832}" srcOrd="3" destOrd="0" presId="urn:microsoft.com/office/officeart/2008/layout/LinedList"/>
    <dgm:cxn modelId="{458744EA-17EA-4D9D-8E73-CAA05F71583D}" type="presParOf" srcId="{778FC542-4594-4EDB-9966-7FAB1BC8400C}" destId="{EFC1F670-0829-411B-9DBC-3592596D1E23}" srcOrd="18" destOrd="0" presId="urn:microsoft.com/office/officeart/2008/layout/LinedList"/>
    <dgm:cxn modelId="{78AE023B-B0FB-4D72-A5AB-1BCFDA415CF0}" type="presParOf" srcId="{778FC542-4594-4EDB-9966-7FAB1BC8400C}" destId="{4A768F97-DA7E-4935-B9F9-E13629CD1E59}" srcOrd="19" destOrd="0" presId="urn:microsoft.com/office/officeart/2008/layout/LinedList"/>
    <dgm:cxn modelId="{9145BB07-F559-4BF1-A309-5CDF151B7260}" type="presParOf" srcId="{4A768F97-DA7E-4935-B9F9-E13629CD1E59}" destId="{3306A264-7DE8-4B3D-949F-FB3D491259EB}" srcOrd="0" destOrd="0" presId="urn:microsoft.com/office/officeart/2008/layout/LinedList"/>
    <dgm:cxn modelId="{AEE162E5-FD2D-4631-A461-FB68A412C45F}" type="presParOf" srcId="{4A768F97-DA7E-4935-B9F9-E13629CD1E59}" destId="{CFE84751-75AD-42B3-99D8-223D06B22087}" srcOrd="1" destOrd="0" presId="urn:microsoft.com/office/officeart/2008/layout/LinedList"/>
    <dgm:cxn modelId="{53213931-451B-4A5E-B4C6-EB2EAA5581AA}" type="presParOf" srcId="{CFE84751-75AD-42B3-99D8-223D06B22087}" destId="{C9E24E50-DB10-407F-B596-8F807A052C05}" srcOrd="0" destOrd="0" presId="urn:microsoft.com/office/officeart/2008/layout/LinedList"/>
    <dgm:cxn modelId="{1EFAD6EF-5FF9-44E8-BB1E-66713D3764CB}" type="presParOf" srcId="{CFE84751-75AD-42B3-99D8-223D06B22087}" destId="{B975A4ED-8F25-4AC9-AF1C-FD7431A59861}" srcOrd="1" destOrd="0" presId="urn:microsoft.com/office/officeart/2008/layout/LinedList"/>
    <dgm:cxn modelId="{15F2950B-A923-40AB-AB23-1FBFA4E9BD51}" type="presParOf" srcId="{B975A4ED-8F25-4AC9-AF1C-FD7431A59861}" destId="{F8434389-2C92-49CC-9B13-CD0C54098EAA}" srcOrd="0" destOrd="0" presId="urn:microsoft.com/office/officeart/2008/layout/LinedList"/>
    <dgm:cxn modelId="{773C7A7D-F081-4DBC-A6A6-A30670C156A6}" type="presParOf" srcId="{B975A4ED-8F25-4AC9-AF1C-FD7431A59861}" destId="{CB611539-9AEE-41E0-A7BB-D35DE2E76A73}" srcOrd="1" destOrd="0" presId="urn:microsoft.com/office/officeart/2008/layout/LinedList"/>
    <dgm:cxn modelId="{E9035FF0-DEEB-4E6C-9D9C-9A53ED8C840B}" type="presParOf" srcId="{B975A4ED-8F25-4AC9-AF1C-FD7431A59861}" destId="{BAB63C4E-A4FC-43D3-B4FF-96AD59AE5469}" srcOrd="2" destOrd="0" presId="urn:microsoft.com/office/officeart/2008/layout/LinedList"/>
    <dgm:cxn modelId="{4B5DC570-86F3-47FD-9018-AC9A1D240642}" type="presParOf" srcId="{CFE84751-75AD-42B3-99D8-223D06B22087}" destId="{90B0319C-B51E-4012-B69F-B0C2FC63936F}" srcOrd="2" destOrd="0" presId="urn:microsoft.com/office/officeart/2008/layout/LinedList"/>
    <dgm:cxn modelId="{07A3E100-9664-418B-A10E-B3964A20B0CA}" type="presParOf" srcId="{CFE84751-75AD-42B3-99D8-223D06B22087}" destId="{90E8E607-9237-41EE-B18F-DFD4E9EF66F7}" srcOrd="3" destOrd="0" presId="urn:microsoft.com/office/officeart/2008/layout/LinedList"/>
    <dgm:cxn modelId="{C4C59ED4-C247-4E8A-8D76-BC7FC94CD7E3}" type="presParOf" srcId="{778FC542-4594-4EDB-9966-7FAB1BC8400C}" destId="{BA5E4E87-4DDC-46DD-8159-177F62D64BAB}" srcOrd="20" destOrd="0" presId="urn:microsoft.com/office/officeart/2008/layout/LinedList"/>
    <dgm:cxn modelId="{05E10834-3B0F-4BCD-8A15-F6BABA239F6E}" type="presParOf" srcId="{778FC542-4594-4EDB-9966-7FAB1BC8400C}" destId="{3AA5237C-B89A-4350-B58C-0F281AB2DCAD}" srcOrd="21" destOrd="0" presId="urn:microsoft.com/office/officeart/2008/layout/LinedList"/>
    <dgm:cxn modelId="{2B5C69B5-06EF-4114-8666-0B1ADEFD3AF9}" type="presParOf" srcId="{3AA5237C-B89A-4350-B58C-0F281AB2DCAD}" destId="{C3BEA00E-E165-4BE3-91B5-6C7EDD2115B9}" srcOrd="0" destOrd="0" presId="urn:microsoft.com/office/officeart/2008/layout/LinedList"/>
    <dgm:cxn modelId="{F8D00862-AEE2-4B0C-86CA-290E34CA5638}" type="presParOf" srcId="{3AA5237C-B89A-4350-B58C-0F281AB2DCAD}" destId="{79579ADF-F7C4-4077-9159-C300C863962A}" srcOrd="1" destOrd="0" presId="urn:microsoft.com/office/officeart/2008/layout/LinedList"/>
    <dgm:cxn modelId="{B95DD170-0297-4CAB-AFEE-C5A76A4544E9}" type="presParOf" srcId="{79579ADF-F7C4-4077-9159-C300C863962A}" destId="{8190629D-4BFA-4C52-AE65-BC835A30D885}" srcOrd="0" destOrd="0" presId="urn:microsoft.com/office/officeart/2008/layout/LinedList"/>
    <dgm:cxn modelId="{44C3207B-7EBD-4DD7-8FFB-54EE45AB2F4C}" type="presParOf" srcId="{79579ADF-F7C4-4077-9159-C300C863962A}" destId="{6719CF2C-A79B-47A1-BEC2-38F2A8297FEB}" srcOrd="1" destOrd="0" presId="urn:microsoft.com/office/officeart/2008/layout/LinedList"/>
    <dgm:cxn modelId="{C9E7C5F5-A09F-4CAA-A5FE-257011226936}" type="presParOf" srcId="{6719CF2C-A79B-47A1-BEC2-38F2A8297FEB}" destId="{78D1B6BF-0610-4D66-8AB8-2FA4CBF4E6A1}" srcOrd="0" destOrd="0" presId="urn:microsoft.com/office/officeart/2008/layout/LinedList"/>
    <dgm:cxn modelId="{0928482F-7028-4A59-8E89-25377819E9D9}" type="presParOf" srcId="{6719CF2C-A79B-47A1-BEC2-38F2A8297FEB}" destId="{864B4220-16F4-441A-BAB2-2BA38665F65A}" srcOrd="1" destOrd="0" presId="urn:microsoft.com/office/officeart/2008/layout/LinedList"/>
    <dgm:cxn modelId="{AA38A3EE-0813-4B90-ACA7-B2FA1919E142}" type="presParOf" srcId="{6719CF2C-A79B-47A1-BEC2-38F2A8297FEB}" destId="{B75AD34D-E749-4F1D-A6B8-6EEB91AA59AA}" srcOrd="2" destOrd="0" presId="urn:microsoft.com/office/officeart/2008/layout/LinedList"/>
    <dgm:cxn modelId="{387423C7-FFF6-4BDA-91B7-2E944F919076}" type="presParOf" srcId="{79579ADF-F7C4-4077-9159-C300C863962A}" destId="{44AA1217-07A2-4C14-BE36-623EDC9FFC1D}" srcOrd="2" destOrd="0" presId="urn:microsoft.com/office/officeart/2008/layout/LinedList"/>
    <dgm:cxn modelId="{497DC024-01CF-4841-A561-53876AF68A66}" type="presParOf" srcId="{79579ADF-F7C4-4077-9159-C300C863962A}" destId="{1AD34895-F55D-4132-BA29-F5EC10ED0B0E}" srcOrd="3" destOrd="0" presId="urn:microsoft.com/office/officeart/2008/layout/LinedList"/>
    <dgm:cxn modelId="{8E9BA3E6-A6E7-4529-8661-79AA67F7D640}" type="presParOf" srcId="{778FC542-4594-4EDB-9966-7FAB1BC8400C}" destId="{11A1C7F9-9EB6-4880-9212-60C8D9EDAB99}" srcOrd="22" destOrd="0" presId="urn:microsoft.com/office/officeart/2008/layout/LinedList"/>
    <dgm:cxn modelId="{F8871CEB-F0B9-41CC-AF36-4D2D86EFBD1F}" type="presParOf" srcId="{778FC542-4594-4EDB-9966-7FAB1BC8400C}" destId="{558BA84C-D00A-42CC-8D29-93B07887C4AB}" srcOrd="23" destOrd="0" presId="urn:microsoft.com/office/officeart/2008/layout/LinedList"/>
    <dgm:cxn modelId="{EC487182-17FB-4859-8B81-A261D5EFFB30}" type="presParOf" srcId="{558BA84C-D00A-42CC-8D29-93B07887C4AB}" destId="{E4118C9B-407B-479E-BB50-7E9B29C5B220}" srcOrd="0" destOrd="0" presId="urn:microsoft.com/office/officeart/2008/layout/LinedList"/>
    <dgm:cxn modelId="{1C508B72-CE6E-4F3E-A9A8-C59A80E59DCA}" type="presParOf" srcId="{558BA84C-D00A-42CC-8D29-93B07887C4AB}" destId="{C005B4AC-AD5A-4EBF-967F-046E7DE58149}" srcOrd="1" destOrd="0" presId="urn:microsoft.com/office/officeart/2008/layout/LinedList"/>
    <dgm:cxn modelId="{14C1F7C1-683E-4D4F-82B2-8930FF5681A1}" type="presParOf" srcId="{C005B4AC-AD5A-4EBF-967F-046E7DE58149}" destId="{25E61CCC-B8FA-4970-A896-53626DABD192}" srcOrd="0" destOrd="0" presId="urn:microsoft.com/office/officeart/2008/layout/LinedList"/>
    <dgm:cxn modelId="{A7360D40-72F8-4C2C-B9AE-1AE9E74E0918}" type="presParOf" srcId="{C005B4AC-AD5A-4EBF-967F-046E7DE58149}" destId="{0E4F9D30-7B8A-48DC-9AE7-0A5F724D88AE}" srcOrd="1" destOrd="0" presId="urn:microsoft.com/office/officeart/2008/layout/LinedList"/>
    <dgm:cxn modelId="{7F76B624-E01E-4BB0-83DF-1206B441CE4F}" type="presParOf" srcId="{0E4F9D30-7B8A-48DC-9AE7-0A5F724D88AE}" destId="{6FFD99FE-04A2-4D65-A723-3D86FEF98CB5}" srcOrd="0" destOrd="0" presId="urn:microsoft.com/office/officeart/2008/layout/LinedList"/>
    <dgm:cxn modelId="{CDE3470F-139A-44A8-9B62-2D83FCEF95F6}" type="presParOf" srcId="{0E4F9D30-7B8A-48DC-9AE7-0A5F724D88AE}" destId="{D88BE429-7074-4AE9-9CCE-3D416BCA042D}" srcOrd="1" destOrd="0" presId="urn:microsoft.com/office/officeart/2008/layout/LinedList"/>
    <dgm:cxn modelId="{6D3E5F68-E739-42ED-9EB6-A31C71E50635}" type="presParOf" srcId="{0E4F9D30-7B8A-48DC-9AE7-0A5F724D88AE}" destId="{AFE193FD-EED3-4890-89AC-D124BA23AEA8}" srcOrd="2" destOrd="0" presId="urn:microsoft.com/office/officeart/2008/layout/LinedList"/>
    <dgm:cxn modelId="{917A62F7-5992-4650-954F-31D5C7CCFCFF}" type="presParOf" srcId="{C005B4AC-AD5A-4EBF-967F-046E7DE58149}" destId="{D9008C5C-49E0-42D7-B947-7E79E6536A75}" srcOrd="2" destOrd="0" presId="urn:microsoft.com/office/officeart/2008/layout/LinedList"/>
    <dgm:cxn modelId="{1917F5F6-0033-4A57-80F0-1FFE8F1B3D3C}" type="presParOf" srcId="{C005B4AC-AD5A-4EBF-967F-046E7DE58149}" destId="{B8BCCFD3-932A-4DC3-814B-A1703B4F2789}" srcOrd="3" destOrd="0" presId="urn:microsoft.com/office/officeart/2008/layout/LinedList"/>
    <dgm:cxn modelId="{03754BBA-FF3A-4D8F-B95F-259CC539AFAB}" type="presParOf" srcId="{778FC542-4594-4EDB-9966-7FAB1BC8400C}" destId="{7D7C8EED-B27C-45E8-85CD-86AA95976F13}" srcOrd="24" destOrd="0" presId="urn:microsoft.com/office/officeart/2008/layout/LinedList"/>
    <dgm:cxn modelId="{1B43DFA2-8A7F-4720-A1C4-9E1C1AC06A8E}" type="presParOf" srcId="{778FC542-4594-4EDB-9966-7FAB1BC8400C}" destId="{631E09F8-B01F-492C-9630-2734E0F0BA75}" srcOrd="25" destOrd="0" presId="urn:microsoft.com/office/officeart/2008/layout/LinedList"/>
    <dgm:cxn modelId="{16A9F916-E492-4DEB-B6A9-978EED4D1497}" type="presParOf" srcId="{631E09F8-B01F-492C-9630-2734E0F0BA75}" destId="{619D1D3D-B701-48E8-A804-60B5BDCACEB4}" srcOrd="0" destOrd="0" presId="urn:microsoft.com/office/officeart/2008/layout/LinedList"/>
    <dgm:cxn modelId="{45DA01B4-F158-407B-83F0-1074D9D2392B}" type="presParOf" srcId="{631E09F8-B01F-492C-9630-2734E0F0BA75}" destId="{4EAFDCF9-200D-4D66-956D-7C7676797599}" srcOrd="1" destOrd="0" presId="urn:microsoft.com/office/officeart/2008/layout/LinedList"/>
    <dgm:cxn modelId="{6AE18DD7-A11A-459A-A360-770B8490C96C}" type="presParOf" srcId="{4EAFDCF9-200D-4D66-956D-7C7676797599}" destId="{E4F0F22B-A1EC-4E46-9F1C-F349C65DFFE6}" srcOrd="0" destOrd="0" presId="urn:microsoft.com/office/officeart/2008/layout/LinedList"/>
    <dgm:cxn modelId="{F7EDB659-2DF6-4560-A2C3-3203DF83BC6B}" type="presParOf" srcId="{4EAFDCF9-200D-4D66-956D-7C7676797599}" destId="{F81EC491-6EA3-49B3-9064-924033450ED4}" srcOrd="1" destOrd="0" presId="urn:microsoft.com/office/officeart/2008/layout/LinedList"/>
    <dgm:cxn modelId="{7E87C6F1-2DE7-4F92-ABE4-93DD97012674}" type="presParOf" srcId="{F81EC491-6EA3-49B3-9064-924033450ED4}" destId="{2D6B9EC0-D8B7-4D52-AD75-D8B066EDB6C7}" srcOrd="0" destOrd="0" presId="urn:microsoft.com/office/officeart/2008/layout/LinedList"/>
    <dgm:cxn modelId="{25BFFBC0-FD4A-44C9-B044-37BC6C2CCF60}" type="presParOf" srcId="{F81EC491-6EA3-49B3-9064-924033450ED4}" destId="{8D10C387-7CD7-4D37-9E94-EA2F8B0D903C}" srcOrd="1" destOrd="0" presId="urn:microsoft.com/office/officeart/2008/layout/LinedList"/>
    <dgm:cxn modelId="{A81A3AB0-C81D-4493-8491-6B72C2CE160A}" type="presParOf" srcId="{F81EC491-6EA3-49B3-9064-924033450ED4}" destId="{2C57799E-598B-4B58-BCDE-58646B2E9E96}" srcOrd="2" destOrd="0" presId="urn:microsoft.com/office/officeart/2008/layout/LinedList"/>
    <dgm:cxn modelId="{54682D6E-361D-4216-AA49-9B7BFD31ECAD}" type="presParOf" srcId="{4EAFDCF9-200D-4D66-956D-7C7676797599}" destId="{45168463-A7CA-4781-81F8-93028AF75DCE}" srcOrd="2" destOrd="0" presId="urn:microsoft.com/office/officeart/2008/layout/LinedList"/>
    <dgm:cxn modelId="{E0A8CF22-BDD4-46FD-BD58-7405FE9AAA48}" type="presParOf" srcId="{4EAFDCF9-200D-4D66-956D-7C7676797599}" destId="{84BA5B44-FA7A-4546-8CF5-F56D26AAAEF7}" srcOrd="3" destOrd="0" presId="urn:microsoft.com/office/officeart/2008/layout/LinedList"/>
    <dgm:cxn modelId="{2D85A746-B024-4838-8127-020B69FCFE0F}" type="presParOf" srcId="{778FC542-4594-4EDB-9966-7FAB1BC8400C}" destId="{52A5D312-0770-421B-BE92-5DDCEDC54C31}" srcOrd="26" destOrd="0" presId="urn:microsoft.com/office/officeart/2008/layout/LinedList"/>
    <dgm:cxn modelId="{F87DF573-CFE8-43DC-B206-A0D3A9270D49}" type="presParOf" srcId="{778FC542-4594-4EDB-9966-7FAB1BC8400C}" destId="{4AA9AF84-3FE6-4347-8D79-44F43A960DFC}" srcOrd="27" destOrd="0" presId="urn:microsoft.com/office/officeart/2008/layout/LinedList"/>
    <dgm:cxn modelId="{80F4CEA3-D18B-4778-979E-043CFB41BAC3}" type="presParOf" srcId="{4AA9AF84-3FE6-4347-8D79-44F43A960DFC}" destId="{A8981ACE-B591-45B1-9B84-82A9437B53C4}" srcOrd="0" destOrd="0" presId="urn:microsoft.com/office/officeart/2008/layout/LinedList"/>
    <dgm:cxn modelId="{18C445D1-80F2-4C35-B9A2-182F0AD511DD}" type="presParOf" srcId="{4AA9AF84-3FE6-4347-8D79-44F43A960DFC}" destId="{9BCF1406-5121-4692-924A-F9137B4C11D8}" srcOrd="1" destOrd="0" presId="urn:microsoft.com/office/officeart/2008/layout/LinedList"/>
    <dgm:cxn modelId="{0E15A656-9EEB-44CE-9393-1B2667AD33C2}" type="presParOf" srcId="{9BCF1406-5121-4692-924A-F9137B4C11D8}" destId="{C4DC6CE1-FB84-49F3-9E15-ECCF550F7195}" srcOrd="0" destOrd="0" presId="urn:microsoft.com/office/officeart/2008/layout/LinedList"/>
    <dgm:cxn modelId="{352DC0D7-8845-40B2-A530-F9642F82A19F}" type="presParOf" srcId="{9BCF1406-5121-4692-924A-F9137B4C11D8}" destId="{C32FA80E-0C4E-461B-BF13-8AD462F42756}" srcOrd="1" destOrd="0" presId="urn:microsoft.com/office/officeart/2008/layout/LinedList"/>
    <dgm:cxn modelId="{40F35B2F-D4B9-447F-920D-2BF139AEE9CC}" type="presParOf" srcId="{C32FA80E-0C4E-461B-BF13-8AD462F42756}" destId="{F0EFAD3F-4130-44F2-BE94-E78FB267A947}" srcOrd="0" destOrd="0" presId="urn:microsoft.com/office/officeart/2008/layout/LinedList"/>
    <dgm:cxn modelId="{03885D5B-12CC-4A4B-A4C0-98C047AC3184}" type="presParOf" srcId="{C32FA80E-0C4E-461B-BF13-8AD462F42756}" destId="{44395A7A-E150-4C6F-BD20-FC5F015C78BC}" srcOrd="1" destOrd="0" presId="urn:microsoft.com/office/officeart/2008/layout/LinedList"/>
    <dgm:cxn modelId="{6CF331E5-34F0-45ED-9809-CB7D7DEC34B7}" type="presParOf" srcId="{C32FA80E-0C4E-461B-BF13-8AD462F42756}" destId="{BBFFD698-A472-4263-9B86-7CAE38630D51}" srcOrd="2" destOrd="0" presId="urn:microsoft.com/office/officeart/2008/layout/LinedList"/>
    <dgm:cxn modelId="{EA9A6431-CD4F-42ED-92F1-E25AC87F9954}" type="presParOf" srcId="{9BCF1406-5121-4692-924A-F9137B4C11D8}" destId="{DE7FAC4C-9A55-4D25-A6CD-AB8506E3F9DB}" srcOrd="2" destOrd="0" presId="urn:microsoft.com/office/officeart/2008/layout/LinedList"/>
    <dgm:cxn modelId="{5DFD17A6-3C8A-4B81-8CC3-20FB57D021D0}" type="presParOf" srcId="{9BCF1406-5121-4692-924A-F9137B4C11D8}" destId="{FAA39103-5365-40AA-B78D-10264123A0E6}" srcOrd="3"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787FBD6-B12E-49A0-80CA-C00CAC89A9A7}" type="doc">
      <dgm:prSet loTypeId="urn:microsoft.com/office/officeart/2005/8/layout/default" loCatId="list" qsTypeId="urn:microsoft.com/office/officeart/2005/8/quickstyle/simple2" qsCatId="simple" csTypeId="urn:microsoft.com/office/officeart/2005/8/colors/accent1_2" csCatId="accent1"/>
      <dgm:spPr/>
      <dgm:t>
        <a:bodyPr/>
        <a:lstStyle/>
        <a:p>
          <a:endParaRPr lang="en-US"/>
        </a:p>
      </dgm:t>
    </dgm:pt>
    <dgm:pt modelId="{24C6F00A-AEA9-4D85-B450-7D7AB09C0C4A}">
      <dgm:prSet/>
      <dgm:spPr/>
      <dgm:t>
        <a:bodyPr/>
        <a:lstStyle/>
        <a:p>
          <a:r>
            <a:rPr lang="en-IN" b="1"/>
            <a:t>Continual Development:</a:t>
          </a:r>
          <a:endParaRPr lang="en-US"/>
        </a:p>
      </dgm:t>
    </dgm:pt>
    <dgm:pt modelId="{B74B124E-4A20-4014-8D35-1505E3C97ADB}" type="parTrans" cxnId="{9E918C87-0446-4E22-8049-9AE10E901BBE}">
      <dgm:prSet/>
      <dgm:spPr/>
      <dgm:t>
        <a:bodyPr/>
        <a:lstStyle/>
        <a:p>
          <a:endParaRPr lang="en-US"/>
        </a:p>
      </dgm:t>
    </dgm:pt>
    <dgm:pt modelId="{9019EE5C-F81B-4FCB-BBEB-887BC399D6BC}" type="sibTrans" cxnId="{9E918C87-0446-4E22-8049-9AE10E901BBE}">
      <dgm:prSet/>
      <dgm:spPr/>
      <dgm:t>
        <a:bodyPr/>
        <a:lstStyle/>
        <a:p>
          <a:endParaRPr lang="en-US"/>
        </a:p>
      </dgm:t>
    </dgm:pt>
    <dgm:pt modelId="{895169A8-E096-4742-8745-6E07F93667D9}">
      <dgm:prSet/>
      <dgm:spPr/>
      <dgm:t>
        <a:bodyPr/>
        <a:lstStyle/>
        <a:p>
          <a:r>
            <a:rPr lang="en-IN"/>
            <a:t>System designed for ongoing improvements.</a:t>
          </a:r>
          <a:endParaRPr lang="en-US"/>
        </a:p>
      </dgm:t>
    </dgm:pt>
    <dgm:pt modelId="{1DF1344E-B9EF-40C4-BB66-9D4872CCEC9A}" type="parTrans" cxnId="{697A7418-9E92-47F4-98EE-D4AB84845FFA}">
      <dgm:prSet/>
      <dgm:spPr/>
      <dgm:t>
        <a:bodyPr/>
        <a:lstStyle/>
        <a:p>
          <a:endParaRPr lang="en-US"/>
        </a:p>
      </dgm:t>
    </dgm:pt>
    <dgm:pt modelId="{C07B82DD-E8CB-4110-8BEA-08FC2448D36E}" type="sibTrans" cxnId="{697A7418-9E92-47F4-98EE-D4AB84845FFA}">
      <dgm:prSet/>
      <dgm:spPr/>
      <dgm:t>
        <a:bodyPr/>
        <a:lstStyle/>
        <a:p>
          <a:endParaRPr lang="en-US"/>
        </a:p>
      </dgm:t>
    </dgm:pt>
    <dgm:pt modelId="{66F5A0B3-7DB3-41A8-B4AA-190A9E7691B2}">
      <dgm:prSet/>
      <dgm:spPr/>
      <dgm:t>
        <a:bodyPr/>
        <a:lstStyle/>
        <a:p>
          <a:r>
            <a:rPr lang="en-IN" b="1" dirty="0"/>
            <a:t>Platform Integration:</a:t>
          </a:r>
          <a:endParaRPr lang="en-US" dirty="0"/>
        </a:p>
      </dgm:t>
    </dgm:pt>
    <dgm:pt modelId="{B1BCB617-6F1E-4A67-8418-065DB02B1E2B}" type="parTrans" cxnId="{407E6976-BE3B-4B3A-9306-7B489CB057A0}">
      <dgm:prSet/>
      <dgm:spPr/>
      <dgm:t>
        <a:bodyPr/>
        <a:lstStyle/>
        <a:p>
          <a:endParaRPr lang="en-US"/>
        </a:p>
      </dgm:t>
    </dgm:pt>
    <dgm:pt modelId="{9A0B91B6-D78C-4218-8738-0363A5B15E22}" type="sibTrans" cxnId="{407E6976-BE3B-4B3A-9306-7B489CB057A0}">
      <dgm:prSet/>
      <dgm:spPr/>
      <dgm:t>
        <a:bodyPr/>
        <a:lstStyle/>
        <a:p>
          <a:endParaRPr lang="en-US"/>
        </a:p>
      </dgm:t>
    </dgm:pt>
    <dgm:pt modelId="{1840F83B-FBDC-4C07-A8C5-BAD9FE0A3E84}">
      <dgm:prSet/>
      <dgm:spPr/>
      <dgm:t>
        <a:bodyPr/>
        <a:lstStyle/>
        <a:p>
          <a:r>
            <a:rPr lang="en-IN"/>
            <a:t>Integrate with other platforms for expanded features.</a:t>
          </a:r>
          <a:endParaRPr lang="en-US"/>
        </a:p>
      </dgm:t>
    </dgm:pt>
    <dgm:pt modelId="{92AA4BDE-9DA9-4C53-BBCF-13B140BDD6A8}" type="parTrans" cxnId="{B61B34C8-79C7-4340-8F2C-33088306B171}">
      <dgm:prSet/>
      <dgm:spPr/>
      <dgm:t>
        <a:bodyPr/>
        <a:lstStyle/>
        <a:p>
          <a:endParaRPr lang="en-US"/>
        </a:p>
      </dgm:t>
    </dgm:pt>
    <dgm:pt modelId="{F05CE244-EECE-4DE3-A603-A6E0F32BD611}" type="sibTrans" cxnId="{B61B34C8-79C7-4340-8F2C-33088306B171}">
      <dgm:prSet/>
      <dgm:spPr/>
      <dgm:t>
        <a:bodyPr/>
        <a:lstStyle/>
        <a:p>
          <a:endParaRPr lang="en-US"/>
        </a:p>
      </dgm:t>
    </dgm:pt>
    <dgm:pt modelId="{5CB361C7-45E6-4E72-819F-7B91E67F0C47}">
      <dgm:prSet/>
      <dgm:spPr/>
      <dgm:t>
        <a:bodyPr/>
        <a:lstStyle/>
        <a:p>
          <a:r>
            <a:rPr lang="en-IN" b="1"/>
            <a:t>Smart Contract Automation:</a:t>
          </a:r>
          <a:endParaRPr lang="en-US"/>
        </a:p>
      </dgm:t>
    </dgm:pt>
    <dgm:pt modelId="{3A645C06-7B1B-4570-BAD5-BC11B80A1802}" type="parTrans" cxnId="{0ECA00F6-CE09-4C3E-BDB3-F37555A33069}">
      <dgm:prSet/>
      <dgm:spPr/>
      <dgm:t>
        <a:bodyPr/>
        <a:lstStyle/>
        <a:p>
          <a:endParaRPr lang="en-US"/>
        </a:p>
      </dgm:t>
    </dgm:pt>
    <dgm:pt modelId="{689A83AE-52D4-4484-BDEF-572849FA96CD}" type="sibTrans" cxnId="{0ECA00F6-CE09-4C3E-BDB3-F37555A33069}">
      <dgm:prSet/>
      <dgm:spPr/>
      <dgm:t>
        <a:bodyPr/>
        <a:lstStyle/>
        <a:p>
          <a:endParaRPr lang="en-US"/>
        </a:p>
      </dgm:t>
    </dgm:pt>
    <dgm:pt modelId="{5327CD02-D3CD-4982-9DFC-B176B246006E}">
      <dgm:prSet/>
      <dgm:spPr/>
      <dgm:t>
        <a:bodyPr/>
        <a:lstStyle/>
        <a:p>
          <a:r>
            <a:rPr lang="en-IN" dirty="0"/>
            <a:t>Automate tasks through advanced smart contracts.</a:t>
          </a:r>
          <a:endParaRPr lang="en-US" dirty="0"/>
        </a:p>
      </dgm:t>
    </dgm:pt>
    <dgm:pt modelId="{57382BF9-9533-4F5C-863D-F20B75F8BD73}" type="parTrans" cxnId="{1B7ED845-9BFB-4176-AE14-0BA31BBC5259}">
      <dgm:prSet/>
      <dgm:spPr/>
      <dgm:t>
        <a:bodyPr/>
        <a:lstStyle/>
        <a:p>
          <a:endParaRPr lang="en-US"/>
        </a:p>
      </dgm:t>
    </dgm:pt>
    <dgm:pt modelId="{81AC7026-4EA9-42A2-BE6E-DBF44282C4A3}" type="sibTrans" cxnId="{1B7ED845-9BFB-4176-AE14-0BA31BBC5259}">
      <dgm:prSet/>
      <dgm:spPr/>
      <dgm:t>
        <a:bodyPr/>
        <a:lstStyle/>
        <a:p>
          <a:endParaRPr lang="en-US"/>
        </a:p>
      </dgm:t>
    </dgm:pt>
    <dgm:pt modelId="{4B8F3EFC-8A62-4079-B125-0B0E0089D576}">
      <dgm:prSet/>
      <dgm:spPr/>
      <dgm:t>
        <a:bodyPr/>
        <a:lstStyle/>
        <a:p>
          <a:r>
            <a:rPr lang="en-IN" b="1"/>
            <a:t>AI-Driven Recommendations:</a:t>
          </a:r>
          <a:endParaRPr lang="en-US"/>
        </a:p>
      </dgm:t>
    </dgm:pt>
    <dgm:pt modelId="{77DAFA0B-A950-43DF-8F40-6D7677427659}" type="parTrans" cxnId="{1DB8BBEF-7800-4872-B74C-B15DFC8F957D}">
      <dgm:prSet/>
      <dgm:spPr/>
      <dgm:t>
        <a:bodyPr/>
        <a:lstStyle/>
        <a:p>
          <a:endParaRPr lang="en-US"/>
        </a:p>
      </dgm:t>
    </dgm:pt>
    <dgm:pt modelId="{F65EBA9A-A6E6-4514-AD83-AD9C3DA4C7D9}" type="sibTrans" cxnId="{1DB8BBEF-7800-4872-B74C-B15DFC8F957D}">
      <dgm:prSet/>
      <dgm:spPr/>
      <dgm:t>
        <a:bodyPr/>
        <a:lstStyle/>
        <a:p>
          <a:endParaRPr lang="en-US"/>
        </a:p>
      </dgm:t>
    </dgm:pt>
    <dgm:pt modelId="{3EB25175-FA97-4EF2-B608-C97911B97506}">
      <dgm:prSet/>
      <dgm:spPr/>
      <dgm:t>
        <a:bodyPr/>
        <a:lstStyle/>
        <a:p>
          <a:r>
            <a:rPr lang="en-IN"/>
            <a:t>AI suggests optimal task assignments.</a:t>
          </a:r>
          <a:endParaRPr lang="en-US"/>
        </a:p>
      </dgm:t>
    </dgm:pt>
    <dgm:pt modelId="{F4EAD4FC-01C9-49DD-8502-FB089A503E7E}" type="parTrans" cxnId="{6E0707BD-5DE4-48E7-AF10-FB1F68F85FFD}">
      <dgm:prSet/>
      <dgm:spPr/>
      <dgm:t>
        <a:bodyPr/>
        <a:lstStyle/>
        <a:p>
          <a:endParaRPr lang="en-US"/>
        </a:p>
      </dgm:t>
    </dgm:pt>
    <dgm:pt modelId="{6D1ADA07-38F5-4630-BE17-9263CED53036}" type="sibTrans" cxnId="{6E0707BD-5DE4-48E7-AF10-FB1F68F85FFD}">
      <dgm:prSet/>
      <dgm:spPr/>
      <dgm:t>
        <a:bodyPr/>
        <a:lstStyle/>
        <a:p>
          <a:endParaRPr lang="en-US"/>
        </a:p>
      </dgm:t>
    </dgm:pt>
    <dgm:pt modelId="{15624CB0-ABA8-4C59-9364-62D9EEBC21D3}">
      <dgm:prSet/>
      <dgm:spPr/>
      <dgm:t>
        <a:bodyPr/>
        <a:lstStyle/>
        <a:p>
          <a:r>
            <a:rPr lang="en-IN" b="1"/>
            <a:t>Enhanced Reporting:</a:t>
          </a:r>
          <a:endParaRPr lang="en-US"/>
        </a:p>
      </dgm:t>
    </dgm:pt>
    <dgm:pt modelId="{4B8C5665-4803-472E-A1E7-C0A94997D604}" type="parTrans" cxnId="{FF3378AB-65FF-4061-90FE-3662968FD029}">
      <dgm:prSet/>
      <dgm:spPr/>
      <dgm:t>
        <a:bodyPr/>
        <a:lstStyle/>
        <a:p>
          <a:endParaRPr lang="en-US"/>
        </a:p>
      </dgm:t>
    </dgm:pt>
    <dgm:pt modelId="{CAACFB4C-F9D3-4C2A-9FD9-90C37F2FA2E8}" type="sibTrans" cxnId="{FF3378AB-65FF-4061-90FE-3662968FD029}">
      <dgm:prSet/>
      <dgm:spPr/>
      <dgm:t>
        <a:bodyPr/>
        <a:lstStyle/>
        <a:p>
          <a:endParaRPr lang="en-US"/>
        </a:p>
      </dgm:t>
    </dgm:pt>
    <dgm:pt modelId="{3F7D5F8A-9BE4-4B49-896C-E724693CB86F}">
      <dgm:prSet/>
      <dgm:spPr/>
      <dgm:t>
        <a:bodyPr/>
        <a:lstStyle/>
        <a:p>
          <a:r>
            <a:rPr lang="en-IN"/>
            <a:t>Detailed task performance insights.</a:t>
          </a:r>
          <a:endParaRPr lang="en-US"/>
        </a:p>
      </dgm:t>
    </dgm:pt>
    <dgm:pt modelId="{28455B4F-8368-4778-91A7-D54D61BA3168}" type="parTrans" cxnId="{B4E149D9-D4D2-4B13-9173-EA879B078839}">
      <dgm:prSet/>
      <dgm:spPr/>
      <dgm:t>
        <a:bodyPr/>
        <a:lstStyle/>
        <a:p>
          <a:endParaRPr lang="en-US"/>
        </a:p>
      </dgm:t>
    </dgm:pt>
    <dgm:pt modelId="{D053FBCA-039F-4453-9A33-4DF26B4F0AD0}" type="sibTrans" cxnId="{B4E149D9-D4D2-4B13-9173-EA879B078839}">
      <dgm:prSet/>
      <dgm:spPr/>
      <dgm:t>
        <a:bodyPr/>
        <a:lstStyle/>
        <a:p>
          <a:endParaRPr lang="en-US"/>
        </a:p>
      </dgm:t>
    </dgm:pt>
    <dgm:pt modelId="{CB870042-AD2C-4884-B6D9-86ED5613069C}">
      <dgm:prSet/>
      <dgm:spPr/>
      <dgm:t>
        <a:bodyPr/>
        <a:lstStyle/>
        <a:p>
          <a:r>
            <a:rPr lang="en-IN" b="1"/>
            <a:t>Advanced Notifications:</a:t>
          </a:r>
          <a:endParaRPr lang="en-US"/>
        </a:p>
      </dgm:t>
    </dgm:pt>
    <dgm:pt modelId="{BAAB8B6F-5A74-498C-93BA-90F440F166CA}" type="parTrans" cxnId="{8F95FC8A-961E-4C2F-AB53-1A438BE084AE}">
      <dgm:prSet/>
      <dgm:spPr/>
      <dgm:t>
        <a:bodyPr/>
        <a:lstStyle/>
        <a:p>
          <a:endParaRPr lang="en-US"/>
        </a:p>
      </dgm:t>
    </dgm:pt>
    <dgm:pt modelId="{9F178B19-D8C0-4B60-A756-2A60EAD8A6A7}" type="sibTrans" cxnId="{8F95FC8A-961E-4C2F-AB53-1A438BE084AE}">
      <dgm:prSet/>
      <dgm:spPr/>
      <dgm:t>
        <a:bodyPr/>
        <a:lstStyle/>
        <a:p>
          <a:endParaRPr lang="en-US"/>
        </a:p>
      </dgm:t>
    </dgm:pt>
    <dgm:pt modelId="{89262488-CEB1-426A-95EF-7A7B30D2C404}">
      <dgm:prSet/>
      <dgm:spPr/>
      <dgm:t>
        <a:bodyPr/>
        <a:lstStyle/>
        <a:p>
          <a:r>
            <a:rPr lang="en-IN"/>
            <a:t>Improved updates and reminders.</a:t>
          </a:r>
          <a:endParaRPr lang="en-US"/>
        </a:p>
      </dgm:t>
    </dgm:pt>
    <dgm:pt modelId="{16D19C11-DBF8-4B21-B347-6685BC2A7FD2}" type="parTrans" cxnId="{867DA5D4-C81F-48EF-9D2B-BEAAC0EE206A}">
      <dgm:prSet/>
      <dgm:spPr/>
      <dgm:t>
        <a:bodyPr/>
        <a:lstStyle/>
        <a:p>
          <a:endParaRPr lang="en-US"/>
        </a:p>
      </dgm:t>
    </dgm:pt>
    <dgm:pt modelId="{1F455041-2AED-4022-BFAA-61B59859FEB6}" type="sibTrans" cxnId="{867DA5D4-C81F-48EF-9D2B-BEAAC0EE206A}">
      <dgm:prSet/>
      <dgm:spPr/>
      <dgm:t>
        <a:bodyPr/>
        <a:lstStyle/>
        <a:p>
          <a:endParaRPr lang="en-US"/>
        </a:p>
      </dgm:t>
    </dgm:pt>
    <dgm:pt modelId="{B9D373FF-6B5D-47EB-8F65-EAAF9B4ED9B6}">
      <dgm:prSet/>
      <dgm:spPr/>
      <dgm:t>
        <a:bodyPr/>
        <a:lstStyle/>
        <a:p>
          <a:r>
            <a:rPr lang="en-IN" b="1"/>
            <a:t>Decentralized Identity:</a:t>
          </a:r>
          <a:endParaRPr lang="en-US"/>
        </a:p>
      </dgm:t>
    </dgm:pt>
    <dgm:pt modelId="{A0D5AA86-906F-48BF-8E44-D6590D03AE71}" type="parTrans" cxnId="{689069F5-6716-4AC2-AA56-D55B21AF05E0}">
      <dgm:prSet/>
      <dgm:spPr/>
      <dgm:t>
        <a:bodyPr/>
        <a:lstStyle/>
        <a:p>
          <a:endParaRPr lang="en-US"/>
        </a:p>
      </dgm:t>
    </dgm:pt>
    <dgm:pt modelId="{D1AF4CFE-6DA3-4DEC-8A78-6F7CB15860BA}" type="sibTrans" cxnId="{689069F5-6716-4AC2-AA56-D55B21AF05E0}">
      <dgm:prSet/>
      <dgm:spPr/>
      <dgm:t>
        <a:bodyPr/>
        <a:lstStyle/>
        <a:p>
          <a:endParaRPr lang="en-US"/>
        </a:p>
      </dgm:t>
    </dgm:pt>
    <dgm:pt modelId="{BB7548A2-0C51-428F-87DA-9E384FBFDEB4}">
      <dgm:prSet/>
      <dgm:spPr/>
      <dgm:t>
        <a:bodyPr/>
        <a:lstStyle/>
        <a:p>
          <a:r>
            <a:rPr lang="en-IN"/>
            <a:t>Enhanced authentication and privacy.</a:t>
          </a:r>
          <a:endParaRPr lang="en-US"/>
        </a:p>
      </dgm:t>
    </dgm:pt>
    <dgm:pt modelId="{83F8366A-797E-423E-996F-F79426EFA0D4}" type="parTrans" cxnId="{B8CA5BB4-6425-4E71-92F0-DCACF46208B2}">
      <dgm:prSet/>
      <dgm:spPr/>
      <dgm:t>
        <a:bodyPr/>
        <a:lstStyle/>
        <a:p>
          <a:endParaRPr lang="en-US"/>
        </a:p>
      </dgm:t>
    </dgm:pt>
    <dgm:pt modelId="{5E13385A-5E4C-4321-B7C6-F909BE4A4945}" type="sibTrans" cxnId="{B8CA5BB4-6425-4E71-92F0-DCACF46208B2}">
      <dgm:prSet/>
      <dgm:spPr/>
      <dgm:t>
        <a:bodyPr/>
        <a:lstStyle/>
        <a:p>
          <a:endParaRPr lang="en-US"/>
        </a:p>
      </dgm:t>
    </dgm:pt>
    <dgm:pt modelId="{16AC9F1E-96D8-4AFE-AECC-4C24C15F38EB}">
      <dgm:prSet/>
      <dgm:spPr/>
      <dgm:t>
        <a:bodyPr/>
        <a:lstStyle/>
        <a:p>
          <a:r>
            <a:rPr lang="en-IN" b="1"/>
            <a:t>Collaboration Tools:</a:t>
          </a:r>
          <a:endParaRPr lang="en-US"/>
        </a:p>
      </dgm:t>
    </dgm:pt>
    <dgm:pt modelId="{730C901C-75C9-4501-9B1C-19B64B15253E}" type="parTrans" cxnId="{073ED811-3C3C-4183-8A6B-750EB9409876}">
      <dgm:prSet/>
      <dgm:spPr/>
      <dgm:t>
        <a:bodyPr/>
        <a:lstStyle/>
        <a:p>
          <a:endParaRPr lang="en-US"/>
        </a:p>
      </dgm:t>
    </dgm:pt>
    <dgm:pt modelId="{6F3E07B6-DFFE-48F1-94FB-599B9DFEACC5}" type="sibTrans" cxnId="{073ED811-3C3C-4183-8A6B-750EB9409876}">
      <dgm:prSet/>
      <dgm:spPr/>
      <dgm:t>
        <a:bodyPr/>
        <a:lstStyle/>
        <a:p>
          <a:endParaRPr lang="en-US"/>
        </a:p>
      </dgm:t>
    </dgm:pt>
    <dgm:pt modelId="{301983DC-53A1-4973-97C7-95B80CDBE5C6}">
      <dgm:prSet/>
      <dgm:spPr/>
      <dgm:t>
        <a:bodyPr/>
        <a:lstStyle/>
        <a:p>
          <a:r>
            <a:rPr lang="en-IN"/>
            <a:t>Seamless integration for communication.</a:t>
          </a:r>
          <a:endParaRPr lang="en-US"/>
        </a:p>
      </dgm:t>
    </dgm:pt>
    <dgm:pt modelId="{5AA89320-1E07-4762-84BC-CE0DF0F68679}" type="parTrans" cxnId="{354A9AFE-3D51-40B2-A67C-B2C6C088346E}">
      <dgm:prSet/>
      <dgm:spPr/>
      <dgm:t>
        <a:bodyPr/>
        <a:lstStyle/>
        <a:p>
          <a:endParaRPr lang="en-US"/>
        </a:p>
      </dgm:t>
    </dgm:pt>
    <dgm:pt modelId="{1E58FACC-FA71-4A65-9CA9-93A0669348CB}" type="sibTrans" cxnId="{354A9AFE-3D51-40B2-A67C-B2C6C088346E}">
      <dgm:prSet/>
      <dgm:spPr/>
      <dgm:t>
        <a:bodyPr/>
        <a:lstStyle/>
        <a:p>
          <a:endParaRPr lang="en-US"/>
        </a:p>
      </dgm:t>
    </dgm:pt>
    <dgm:pt modelId="{7BAD3C9E-93B9-4849-BFBA-D679FCFCE660}">
      <dgm:prSet/>
      <dgm:spPr/>
      <dgm:t>
        <a:bodyPr/>
        <a:lstStyle/>
        <a:p>
          <a:r>
            <a:rPr lang="en-IN" b="1"/>
            <a:t>Decentralized Governance:</a:t>
          </a:r>
          <a:endParaRPr lang="en-US"/>
        </a:p>
      </dgm:t>
    </dgm:pt>
    <dgm:pt modelId="{FB8CA920-1D32-4BC2-B10A-64DC7AF803A4}" type="parTrans" cxnId="{1CD00272-E805-488F-87F8-71D67745EB98}">
      <dgm:prSet/>
      <dgm:spPr/>
      <dgm:t>
        <a:bodyPr/>
        <a:lstStyle/>
        <a:p>
          <a:endParaRPr lang="en-US"/>
        </a:p>
      </dgm:t>
    </dgm:pt>
    <dgm:pt modelId="{240AA374-F4F3-4452-9BB8-F12032918603}" type="sibTrans" cxnId="{1CD00272-E805-488F-87F8-71D67745EB98}">
      <dgm:prSet/>
      <dgm:spPr/>
      <dgm:t>
        <a:bodyPr/>
        <a:lstStyle/>
        <a:p>
          <a:endParaRPr lang="en-US"/>
        </a:p>
      </dgm:t>
    </dgm:pt>
    <dgm:pt modelId="{867536CC-BBC8-48B6-ADDD-7E703F488369}">
      <dgm:prSet/>
      <dgm:spPr/>
      <dgm:t>
        <a:bodyPr/>
        <a:lstStyle/>
        <a:p>
          <a:r>
            <a:rPr lang="en-IN"/>
            <a:t>User-driven platform upgrades.</a:t>
          </a:r>
          <a:endParaRPr lang="en-US"/>
        </a:p>
      </dgm:t>
    </dgm:pt>
    <dgm:pt modelId="{19A7A2DA-0431-4CC5-9294-BA85BE62864B}" type="parTrans" cxnId="{2046147C-952A-4288-A71F-2F69AE029583}">
      <dgm:prSet/>
      <dgm:spPr/>
      <dgm:t>
        <a:bodyPr/>
        <a:lstStyle/>
        <a:p>
          <a:endParaRPr lang="en-US"/>
        </a:p>
      </dgm:t>
    </dgm:pt>
    <dgm:pt modelId="{58BE32CC-17B8-4A7D-B506-FF525B31DA37}" type="sibTrans" cxnId="{2046147C-952A-4288-A71F-2F69AE029583}">
      <dgm:prSet/>
      <dgm:spPr/>
      <dgm:t>
        <a:bodyPr/>
        <a:lstStyle/>
        <a:p>
          <a:endParaRPr lang="en-US"/>
        </a:p>
      </dgm:t>
    </dgm:pt>
    <dgm:pt modelId="{E6708F1B-72CD-44DB-A731-890C57FFF4D3}">
      <dgm:prSet/>
      <dgm:spPr/>
      <dgm:t>
        <a:bodyPr/>
        <a:lstStyle/>
        <a:p>
          <a:r>
            <a:rPr lang="en-IN" b="1"/>
            <a:t>Scalability Focus:</a:t>
          </a:r>
          <a:endParaRPr lang="en-US"/>
        </a:p>
      </dgm:t>
    </dgm:pt>
    <dgm:pt modelId="{8F9060C7-61FF-4710-B2B6-710A0721C452}" type="parTrans" cxnId="{D852DE2C-87E6-406D-AF96-52D9EB0FAA71}">
      <dgm:prSet/>
      <dgm:spPr/>
      <dgm:t>
        <a:bodyPr/>
        <a:lstStyle/>
        <a:p>
          <a:endParaRPr lang="en-US"/>
        </a:p>
      </dgm:t>
    </dgm:pt>
    <dgm:pt modelId="{9649D6B4-A05D-4BE4-BA6C-00C5F04EF42A}" type="sibTrans" cxnId="{D852DE2C-87E6-406D-AF96-52D9EB0FAA71}">
      <dgm:prSet/>
      <dgm:spPr/>
      <dgm:t>
        <a:bodyPr/>
        <a:lstStyle/>
        <a:p>
          <a:endParaRPr lang="en-US"/>
        </a:p>
      </dgm:t>
    </dgm:pt>
    <dgm:pt modelId="{92BEB53F-4891-4BD2-9C4A-DF80C7EC0F03}">
      <dgm:prSet/>
      <dgm:spPr/>
      <dgm:t>
        <a:bodyPr/>
        <a:lstStyle/>
        <a:p>
          <a:r>
            <a:rPr lang="en-IN"/>
            <a:t>Optimize for growing user bases.</a:t>
          </a:r>
          <a:endParaRPr lang="en-US"/>
        </a:p>
      </dgm:t>
    </dgm:pt>
    <dgm:pt modelId="{C7FEAD0B-C825-4A0B-BF7A-C961E403E2B9}" type="parTrans" cxnId="{89EDED6D-4555-403F-8CA7-6B57926CF40F}">
      <dgm:prSet/>
      <dgm:spPr/>
      <dgm:t>
        <a:bodyPr/>
        <a:lstStyle/>
        <a:p>
          <a:endParaRPr lang="en-US"/>
        </a:p>
      </dgm:t>
    </dgm:pt>
    <dgm:pt modelId="{FD83594C-9FAF-4FCB-B2F6-4479E6467D50}" type="sibTrans" cxnId="{89EDED6D-4555-403F-8CA7-6B57926CF40F}">
      <dgm:prSet/>
      <dgm:spPr/>
      <dgm:t>
        <a:bodyPr/>
        <a:lstStyle/>
        <a:p>
          <a:endParaRPr lang="en-US"/>
        </a:p>
      </dgm:t>
    </dgm:pt>
    <dgm:pt modelId="{5945F559-B7B3-4C78-9A8B-9EBA729DA4CD}">
      <dgm:prSet/>
      <dgm:spPr/>
      <dgm:t>
        <a:bodyPr/>
        <a:lstStyle/>
        <a:p>
          <a:r>
            <a:rPr lang="en-IN" b="1"/>
            <a:t>Customization Options:</a:t>
          </a:r>
          <a:endParaRPr lang="en-US"/>
        </a:p>
      </dgm:t>
    </dgm:pt>
    <dgm:pt modelId="{2C128B82-0B1A-4DFC-957A-5E27C5D01461}" type="parTrans" cxnId="{D5C66725-20D9-4C9F-B60C-85DEA22FE090}">
      <dgm:prSet/>
      <dgm:spPr/>
      <dgm:t>
        <a:bodyPr/>
        <a:lstStyle/>
        <a:p>
          <a:endParaRPr lang="en-US"/>
        </a:p>
      </dgm:t>
    </dgm:pt>
    <dgm:pt modelId="{48E4732A-195C-4E07-94B8-9D0714675E5E}" type="sibTrans" cxnId="{D5C66725-20D9-4C9F-B60C-85DEA22FE090}">
      <dgm:prSet/>
      <dgm:spPr/>
      <dgm:t>
        <a:bodyPr/>
        <a:lstStyle/>
        <a:p>
          <a:endParaRPr lang="en-US"/>
        </a:p>
      </dgm:t>
    </dgm:pt>
    <dgm:pt modelId="{A79455C3-6B51-4634-8172-5807B0AA8CAE}">
      <dgm:prSet/>
      <dgm:spPr/>
      <dgm:t>
        <a:bodyPr/>
        <a:lstStyle/>
        <a:p>
          <a:r>
            <a:rPr lang="en-IN"/>
            <a:t>User-defined task views and workflows.</a:t>
          </a:r>
          <a:endParaRPr lang="en-US"/>
        </a:p>
      </dgm:t>
    </dgm:pt>
    <dgm:pt modelId="{1064F9D7-BA20-4EF6-A230-EF42964B00E2}" type="parTrans" cxnId="{20EC1949-D637-4677-8DA7-A7947BD70903}">
      <dgm:prSet/>
      <dgm:spPr/>
      <dgm:t>
        <a:bodyPr/>
        <a:lstStyle/>
        <a:p>
          <a:endParaRPr lang="en-US"/>
        </a:p>
      </dgm:t>
    </dgm:pt>
    <dgm:pt modelId="{4E185F10-6E9F-4746-A91F-36BCD36C4D87}" type="sibTrans" cxnId="{20EC1949-D637-4677-8DA7-A7947BD70903}">
      <dgm:prSet/>
      <dgm:spPr/>
      <dgm:t>
        <a:bodyPr/>
        <a:lstStyle/>
        <a:p>
          <a:endParaRPr lang="en-US"/>
        </a:p>
      </dgm:t>
    </dgm:pt>
    <dgm:pt modelId="{12CAD66C-D892-49C5-B556-410822F90C2B}">
      <dgm:prSet/>
      <dgm:spPr/>
      <dgm:t>
        <a:bodyPr/>
        <a:lstStyle/>
        <a:p>
          <a:r>
            <a:rPr lang="en-IN" b="1"/>
            <a:t>Mobile Support:</a:t>
          </a:r>
          <a:endParaRPr lang="en-US"/>
        </a:p>
      </dgm:t>
    </dgm:pt>
    <dgm:pt modelId="{C4935888-5494-4748-97B5-0EB1436F953D}" type="parTrans" cxnId="{9BD39F9E-85DE-4491-BC23-195EC7A5C608}">
      <dgm:prSet/>
      <dgm:spPr/>
      <dgm:t>
        <a:bodyPr/>
        <a:lstStyle/>
        <a:p>
          <a:endParaRPr lang="en-US"/>
        </a:p>
      </dgm:t>
    </dgm:pt>
    <dgm:pt modelId="{40C29A70-B03C-4586-A58D-22269B8B6694}" type="sibTrans" cxnId="{9BD39F9E-85DE-4491-BC23-195EC7A5C608}">
      <dgm:prSet/>
      <dgm:spPr/>
      <dgm:t>
        <a:bodyPr/>
        <a:lstStyle/>
        <a:p>
          <a:endParaRPr lang="en-US"/>
        </a:p>
      </dgm:t>
    </dgm:pt>
    <dgm:pt modelId="{A50BDBAE-7F57-45E2-BEF5-7A54EA0748D4}">
      <dgm:prSet/>
      <dgm:spPr/>
      <dgm:t>
        <a:bodyPr/>
        <a:lstStyle/>
        <a:p>
          <a:r>
            <a:rPr lang="en-IN"/>
            <a:t>Cross-device compatibility.</a:t>
          </a:r>
          <a:endParaRPr lang="en-US"/>
        </a:p>
      </dgm:t>
    </dgm:pt>
    <dgm:pt modelId="{D29DAE07-B670-49A9-B1D2-3EE0253C38B5}" type="parTrans" cxnId="{7B452943-B5FB-4633-816A-68D8792D5607}">
      <dgm:prSet/>
      <dgm:spPr/>
      <dgm:t>
        <a:bodyPr/>
        <a:lstStyle/>
        <a:p>
          <a:endParaRPr lang="en-US"/>
        </a:p>
      </dgm:t>
    </dgm:pt>
    <dgm:pt modelId="{159876C2-978C-4BA0-80DB-A731DEC984B1}" type="sibTrans" cxnId="{7B452943-B5FB-4633-816A-68D8792D5607}">
      <dgm:prSet/>
      <dgm:spPr/>
      <dgm:t>
        <a:bodyPr/>
        <a:lstStyle/>
        <a:p>
          <a:endParaRPr lang="en-US"/>
        </a:p>
      </dgm:t>
    </dgm:pt>
    <dgm:pt modelId="{71025A6F-8397-465F-AE2B-F34925A14A86}">
      <dgm:prSet/>
      <dgm:spPr/>
      <dgm:t>
        <a:bodyPr/>
        <a:lstStyle/>
        <a:p>
          <a:r>
            <a:rPr lang="en-IN" b="1"/>
            <a:t>Gamification Elements:</a:t>
          </a:r>
          <a:endParaRPr lang="en-US"/>
        </a:p>
      </dgm:t>
    </dgm:pt>
    <dgm:pt modelId="{973A198A-BA49-4D13-B49C-6BC78B3A50D1}" type="parTrans" cxnId="{9E25651A-B7BB-405C-B995-B7D17DEEE102}">
      <dgm:prSet/>
      <dgm:spPr/>
      <dgm:t>
        <a:bodyPr/>
        <a:lstStyle/>
        <a:p>
          <a:endParaRPr lang="en-US"/>
        </a:p>
      </dgm:t>
    </dgm:pt>
    <dgm:pt modelId="{CD44EF57-827A-4D9A-A25F-EE3A5C14C503}" type="sibTrans" cxnId="{9E25651A-B7BB-405C-B995-B7D17DEEE102}">
      <dgm:prSet/>
      <dgm:spPr/>
      <dgm:t>
        <a:bodyPr/>
        <a:lstStyle/>
        <a:p>
          <a:endParaRPr lang="en-US"/>
        </a:p>
      </dgm:t>
    </dgm:pt>
    <dgm:pt modelId="{A6C2EC34-7772-4187-BE60-BE9B46D32AF3}">
      <dgm:prSet/>
      <dgm:spPr/>
      <dgm:t>
        <a:bodyPr/>
        <a:lstStyle/>
        <a:p>
          <a:r>
            <a:rPr lang="en-IN"/>
            <a:t>Engagement-enhancing features.</a:t>
          </a:r>
          <a:endParaRPr lang="en-US"/>
        </a:p>
      </dgm:t>
    </dgm:pt>
    <dgm:pt modelId="{129A0B6C-AEFA-4F4D-A75F-378903B8E2CC}" type="parTrans" cxnId="{710FD729-718E-43C1-A60D-2AEAB5A6A723}">
      <dgm:prSet/>
      <dgm:spPr/>
      <dgm:t>
        <a:bodyPr/>
        <a:lstStyle/>
        <a:p>
          <a:endParaRPr lang="en-US"/>
        </a:p>
      </dgm:t>
    </dgm:pt>
    <dgm:pt modelId="{53A0015B-BCA1-43FE-B0AE-980255AA2B83}" type="sibTrans" cxnId="{710FD729-718E-43C1-A60D-2AEAB5A6A723}">
      <dgm:prSet/>
      <dgm:spPr/>
      <dgm:t>
        <a:bodyPr/>
        <a:lstStyle/>
        <a:p>
          <a:endParaRPr lang="en-US"/>
        </a:p>
      </dgm:t>
    </dgm:pt>
    <dgm:pt modelId="{7231831F-1899-48E2-B4FC-6D5F61744C7D}">
      <dgm:prSet/>
      <dgm:spPr/>
      <dgm:t>
        <a:bodyPr/>
        <a:lstStyle/>
        <a:p>
          <a:r>
            <a:rPr lang="en-IN" b="1"/>
            <a:t>File Storage Integration:</a:t>
          </a:r>
          <a:endParaRPr lang="en-US"/>
        </a:p>
      </dgm:t>
    </dgm:pt>
    <dgm:pt modelId="{379B7EF4-27FC-47D2-A1B8-73F406D8CE95}" type="parTrans" cxnId="{F923EA5B-F835-4E55-A1A2-5D697159BCB1}">
      <dgm:prSet/>
      <dgm:spPr/>
      <dgm:t>
        <a:bodyPr/>
        <a:lstStyle/>
        <a:p>
          <a:endParaRPr lang="en-US"/>
        </a:p>
      </dgm:t>
    </dgm:pt>
    <dgm:pt modelId="{8542E59A-A11B-4737-A6BF-245AE3C0ACC6}" type="sibTrans" cxnId="{F923EA5B-F835-4E55-A1A2-5D697159BCB1}">
      <dgm:prSet/>
      <dgm:spPr/>
      <dgm:t>
        <a:bodyPr/>
        <a:lstStyle/>
        <a:p>
          <a:endParaRPr lang="en-US"/>
        </a:p>
      </dgm:t>
    </dgm:pt>
    <dgm:pt modelId="{88026A0E-7940-47A1-BDAB-25FDC589DDC8}">
      <dgm:prSet/>
      <dgm:spPr/>
      <dgm:t>
        <a:bodyPr/>
        <a:lstStyle/>
        <a:p>
          <a:r>
            <a:rPr lang="en-IN"/>
            <a:t>Secure storage for task-related files.</a:t>
          </a:r>
          <a:endParaRPr lang="en-US"/>
        </a:p>
      </dgm:t>
    </dgm:pt>
    <dgm:pt modelId="{54275180-D299-4B48-8C76-1A2A2FEA0D57}" type="parTrans" cxnId="{A5AD5905-10AA-4E1B-A0BC-AB9AD7F5BA9F}">
      <dgm:prSet/>
      <dgm:spPr/>
      <dgm:t>
        <a:bodyPr/>
        <a:lstStyle/>
        <a:p>
          <a:endParaRPr lang="en-US"/>
        </a:p>
      </dgm:t>
    </dgm:pt>
    <dgm:pt modelId="{9A8CE08A-44A4-47EF-91A7-2BEB921FBD6C}" type="sibTrans" cxnId="{A5AD5905-10AA-4E1B-A0BC-AB9AD7F5BA9F}">
      <dgm:prSet/>
      <dgm:spPr/>
      <dgm:t>
        <a:bodyPr/>
        <a:lstStyle/>
        <a:p>
          <a:endParaRPr lang="en-US"/>
        </a:p>
      </dgm:t>
    </dgm:pt>
    <dgm:pt modelId="{BC8C6978-E7FC-4D08-9ED9-E290985DD6F5}">
      <dgm:prSet/>
      <dgm:spPr/>
      <dgm:t>
        <a:bodyPr/>
        <a:lstStyle/>
        <a:p>
          <a:r>
            <a:rPr lang="en-IN" b="1"/>
            <a:t>User Feedback:</a:t>
          </a:r>
          <a:endParaRPr lang="en-US"/>
        </a:p>
      </dgm:t>
    </dgm:pt>
    <dgm:pt modelId="{560DBAC3-A2D1-4D88-AD32-3575557C1832}" type="parTrans" cxnId="{4B5B96F6-BE4A-484D-A97A-4483F0C76B54}">
      <dgm:prSet/>
      <dgm:spPr/>
      <dgm:t>
        <a:bodyPr/>
        <a:lstStyle/>
        <a:p>
          <a:endParaRPr lang="en-US"/>
        </a:p>
      </dgm:t>
    </dgm:pt>
    <dgm:pt modelId="{AC3CC2B5-23EC-46BB-9D1C-F3017B9EA183}" type="sibTrans" cxnId="{4B5B96F6-BE4A-484D-A97A-4483F0C76B54}">
      <dgm:prSet/>
      <dgm:spPr/>
      <dgm:t>
        <a:bodyPr/>
        <a:lstStyle/>
        <a:p>
          <a:endParaRPr lang="en-US"/>
        </a:p>
      </dgm:t>
    </dgm:pt>
    <dgm:pt modelId="{2D305136-2ECA-486D-81D9-4EED0514C07B}">
      <dgm:prSet/>
      <dgm:spPr/>
      <dgm:t>
        <a:bodyPr/>
        <a:lstStyle/>
        <a:p>
          <a:r>
            <a:rPr lang="en-IN"/>
            <a:t>Input drives iterative enhancements.</a:t>
          </a:r>
          <a:endParaRPr lang="en-US"/>
        </a:p>
      </dgm:t>
    </dgm:pt>
    <dgm:pt modelId="{B865F0BA-D94A-48D1-A7D0-BFDDED608DF3}" type="parTrans" cxnId="{C33E5288-8D06-4E61-A150-7704FF9EFCBD}">
      <dgm:prSet/>
      <dgm:spPr/>
      <dgm:t>
        <a:bodyPr/>
        <a:lstStyle/>
        <a:p>
          <a:endParaRPr lang="en-US"/>
        </a:p>
      </dgm:t>
    </dgm:pt>
    <dgm:pt modelId="{6AF01EC2-E0D9-4D88-AB8F-81E217DD97AC}" type="sibTrans" cxnId="{C33E5288-8D06-4E61-A150-7704FF9EFCBD}">
      <dgm:prSet/>
      <dgm:spPr/>
      <dgm:t>
        <a:bodyPr/>
        <a:lstStyle/>
        <a:p>
          <a:endParaRPr lang="en-US"/>
        </a:p>
      </dgm:t>
    </dgm:pt>
    <dgm:pt modelId="{4CB8E1C8-9351-4DAD-9CC4-7232B6BBC982}" type="pres">
      <dgm:prSet presAssocID="{0787FBD6-B12E-49A0-80CA-C00CAC89A9A7}" presName="diagram" presStyleCnt="0">
        <dgm:presLayoutVars>
          <dgm:dir/>
          <dgm:resizeHandles val="exact"/>
        </dgm:presLayoutVars>
      </dgm:prSet>
      <dgm:spPr/>
    </dgm:pt>
    <dgm:pt modelId="{482146DE-B3C4-4DE0-91CA-09655E8F5EA5}" type="pres">
      <dgm:prSet presAssocID="{24C6F00A-AEA9-4D85-B450-7D7AB09C0C4A}" presName="node" presStyleLbl="node1" presStyleIdx="0" presStyleCnt="15">
        <dgm:presLayoutVars>
          <dgm:bulletEnabled val="1"/>
        </dgm:presLayoutVars>
      </dgm:prSet>
      <dgm:spPr/>
    </dgm:pt>
    <dgm:pt modelId="{98270D6D-47C7-4661-AF86-6D333EC1413C}" type="pres">
      <dgm:prSet presAssocID="{9019EE5C-F81B-4FCB-BBEB-887BC399D6BC}" presName="sibTrans" presStyleCnt="0"/>
      <dgm:spPr/>
    </dgm:pt>
    <dgm:pt modelId="{EBA2CDBB-6117-4AD2-A438-94E8B9EF734E}" type="pres">
      <dgm:prSet presAssocID="{66F5A0B3-7DB3-41A8-B4AA-190A9E7691B2}" presName="node" presStyleLbl="node1" presStyleIdx="1" presStyleCnt="15">
        <dgm:presLayoutVars>
          <dgm:bulletEnabled val="1"/>
        </dgm:presLayoutVars>
      </dgm:prSet>
      <dgm:spPr/>
    </dgm:pt>
    <dgm:pt modelId="{A78A5B89-E9ED-4BEE-9848-62C73B90E286}" type="pres">
      <dgm:prSet presAssocID="{9A0B91B6-D78C-4218-8738-0363A5B15E22}" presName="sibTrans" presStyleCnt="0"/>
      <dgm:spPr/>
    </dgm:pt>
    <dgm:pt modelId="{6F6CA375-E900-48E7-8CBC-6B84FD2A80B4}" type="pres">
      <dgm:prSet presAssocID="{5CB361C7-45E6-4E72-819F-7B91E67F0C47}" presName="node" presStyleLbl="node1" presStyleIdx="2" presStyleCnt="15">
        <dgm:presLayoutVars>
          <dgm:bulletEnabled val="1"/>
        </dgm:presLayoutVars>
      </dgm:prSet>
      <dgm:spPr/>
    </dgm:pt>
    <dgm:pt modelId="{A9F0CDD3-CA8A-4AA6-8010-5107056BD6BA}" type="pres">
      <dgm:prSet presAssocID="{689A83AE-52D4-4484-BDEF-572849FA96CD}" presName="sibTrans" presStyleCnt="0"/>
      <dgm:spPr/>
    </dgm:pt>
    <dgm:pt modelId="{2FB56F9D-FF7D-4E5B-9EE1-B139D223F387}" type="pres">
      <dgm:prSet presAssocID="{4B8F3EFC-8A62-4079-B125-0B0E0089D576}" presName="node" presStyleLbl="node1" presStyleIdx="3" presStyleCnt="15">
        <dgm:presLayoutVars>
          <dgm:bulletEnabled val="1"/>
        </dgm:presLayoutVars>
      </dgm:prSet>
      <dgm:spPr/>
    </dgm:pt>
    <dgm:pt modelId="{DC0BDDFF-536C-4912-BEFA-80BBA8C4EF8F}" type="pres">
      <dgm:prSet presAssocID="{F65EBA9A-A6E6-4514-AD83-AD9C3DA4C7D9}" presName="sibTrans" presStyleCnt="0"/>
      <dgm:spPr/>
    </dgm:pt>
    <dgm:pt modelId="{A0FAEF53-4D07-42AD-9179-DC532ADC9D2A}" type="pres">
      <dgm:prSet presAssocID="{15624CB0-ABA8-4C59-9364-62D9EEBC21D3}" presName="node" presStyleLbl="node1" presStyleIdx="4" presStyleCnt="15">
        <dgm:presLayoutVars>
          <dgm:bulletEnabled val="1"/>
        </dgm:presLayoutVars>
      </dgm:prSet>
      <dgm:spPr/>
    </dgm:pt>
    <dgm:pt modelId="{B553549F-AE93-4016-94D8-C9BCB3BB2D61}" type="pres">
      <dgm:prSet presAssocID="{CAACFB4C-F9D3-4C2A-9FD9-90C37F2FA2E8}" presName="sibTrans" presStyleCnt="0"/>
      <dgm:spPr/>
    </dgm:pt>
    <dgm:pt modelId="{71A43CD3-C7D2-4A98-9146-9825D59F1BD5}" type="pres">
      <dgm:prSet presAssocID="{CB870042-AD2C-4884-B6D9-86ED5613069C}" presName="node" presStyleLbl="node1" presStyleIdx="5" presStyleCnt="15">
        <dgm:presLayoutVars>
          <dgm:bulletEnabled val="1"/>
        </dgm:presLayoutVars>
      </dgm:prSet>
      <dgm:spPr/>
    </dgm:pt>
    <dgm:pt modelId="{3F8A7F64-7861-4DE0-B3D6-14A8B74E62A0}" type="pres">
      <dgm:prSet presAssocID="{9F178B19-D8C0-4B60-A756-2A60EAD8A6A7}" presName="sibTrans" presStyleCnt="0"/>
      <dgm:spPr/>
    </dgm:pt>
    <dgm:pt modelId="{5BE30CC9-3236-4E9D-A51C-839726BEEFD0}" type="pres">
      <dgm:prSet presAssocID="{B9D373FF-6B5D-47EB-8F65-EAAF9B4ED9B6}" presName="node" presStyleLbl="node1" presStyleIdx="6" presStyleCnt="15">
        <dgm:presLayoutVars>
          <dgm:bulletEnabled val="1"/>
        </dgm:presLayoutVars>
      </dgm:prSet>
      <dgm:spPr/>
    </dgm:pt>
    <dgm:pt modelId="{43BFE682-F15D-4FF1-A4C6-491C8402CECF}" type="pres">
      <dgm:prSet presAssocID="{D1AF4CFE-6DA3-4DEC-8A78-6F7CB15860BA}" presName="sibTrans" presStyleCnt="0"/>
      <dgm:spPr/>
    </dgm:pt>
    <dgm:pt modelId="{664AF99C-BED5-4363-BBB1-38238D8A46B6}" type="pres">
      <dgm:prSet presAssocID="{16AC9F1E-96D8-4AFE-AECC-4C24C15F38EB}" presName="node" presStyleLbl="node1" presStyleIdx="7" presStyleCnt="15">
        <dgm:presLayoutVars>
          <dgm:bulletEnabled val="1"/>
        </dgm:presLayoutVars>
      </dgm:prSet>
      <dgm:spPr/>
    </dgm:pt>
    <dgm:pt modelId="{E0ED9E8A-37CF-4326-9DBE-3178AF15F064}" type="pres">
      <dgm:prSet presAssocID="{6F3E07B6-DFFE-48F1-94FB-599B9DFEACC5}" presName="sibTrans" presStyleCnt="0"/>
      <dgm:spPr/>
    </dgm:pt>
    <dgm:pt modelId="{B1D79C54-4BE5-4AAE-8AF8-81312F0BA39C}" type="pres">
      <dgm:prSet presAssocID="{7BAD3C9E-93B9-4849-BFBA-D679FCFCE660}" presName="node" presStyleLbl="node1" presStyleIdx="8" presStyleCnt="15">
        <dgm:presLayoutVars>
          <dgm:bulletEnabled val="1"/>
        </dgm:presLayoutVars>
      </dgm:prSet>
      <dgm:spPr/>
    </dgm:pt>
    <dgm:pt modelId="{2FA958A0-AA14-45BB-8854-0CE7CB90541F}" type="pres">
      <dgm:prSet presAssocID="{240AA374-F4F3-4452-9BB8-F12032918603}" presName="sibTrans" presStyleCnt="0"/>
      <dgm:spPr/>
    </dgm:pt>
    <dgm:pt modelId="{AEE43F11-D991-4692-8795-A75AA1D11608}" type="pres">
      <dgm:prSet presAssocID="{E6708F1B-72CD-44DB-A731-890C57FFF4D3}" presName="node" presStyleLbl="node1" presStyleIdx="9" presStyleCnt="15">
        <dgm:presLayoutVars>
          <dgm:bulletEnabled val="1"/>
        </dgm:presLayoutVars>
      </dgm:prSet>
      <dgm:spPr/>
    </dgm:pt>
    <dgm:pt modelId="{A3F6DB5F-B15C-434C-9173-4E9C543911E7}" type="pres">
      <dgm:prSet presAssocID="{9649D6B4-A05D-4BE4-BA6C-00C5F04EF42A}" presName="sibTrans" presStyleCnt="0"/>
      <dgm:spPr/>
    </dgm:pt>
    <dgm:pt modelId="{037A8E32-3847-429A-A181-09CCD30792DD}" type="pres">
      <dgm:prSet presAssocID="{5945F559-B7B3-4C78-9A8B-9EBA729DA4CD}" presName="node" presStyleLbl="node1" presStyleIdx="10" presStyleCnt="15">
        <dgm:presLayoutVars>
          <dgm:bulletEnabled val="1"/>
        </dgm:presLayoutVars>
      </dgm:prSet>
      <dgm:spPr/>
    </dgm:pt>
    <dgm:pt modelId="{8428A705-F964-4F78-8C85-67EF496E7D25}" type="pres">
      <dgm:prSet presAssocID="{48E4732A-195C-4E07-94B8-9D0714675E5E}" presName="sibTrans" presStyleCnt="0"/>
      <dgm:spPr/>
    </dgm:pt>
    <dgm:pt modelId="{5B775230-6501-40E2-950A-5AD35CA0D92D}" type="pres">
      <dgm:prSet presAssocID="{12CAD66C-D892-49C5-B556-410822F90C2B}" presName="node" presStyleLbl="node1" presStyleIdx="11" presStyleCnt="15">
        <dgm:presLayoutVars>
          <dgm:bulletEnabled val="1"/>
        </dgm:presLayoutVars>
      </dgm:prSet>
      <dgm:spPr/>
    </dgm:pt>
    <dgm:pt modelId="{E5B90A86-919D-4D04-BD72-B57751A9CE0F}" type="pres">
      <dgm:prSet presAssocID="{40C29A70-B03C-4586-A58D-22269B8B6694}" presName="sibTrans" presStyleCnt="0"/>
      <dgm:spPr/>
    </dgm:pt>
    <dgm:pt modelId="{DBC54FAE-AD6F-4D07-999B-6E46BB9AC11B}" type="pres">
      <dgm:prSet presAssocID="{71025A6F-8397-465F-AE2B-F34925A14A86}" presName="node" presStyleLbl="node1" presStyleIdx="12" presStyleCnt="15">
        <dgm:presLayoutVars>
          <dgm:bulletEnabled val="1"/>
        </dgm:presLayoutVars>
      </dgm:prSet>
      <dgm:spPr/>
    </dgm:pt>
    <dgm:pt modelId="{CE8D043B-8CB9-42FD-8628-93CB89BCF373}" type="pres">
      <dgm:prSet presAssocID="{CD44EF57-827A-4D9A-A25F-EE3A5C14C503}" presName="sibTrans" presStyleCnt="0"/>
      <dgm:spPr/>
    </dgm:pt>
    <dgm:pt modelId="{E1D25DE4-1567-4990-8528-2ACEBD9125F9}" type="pres">
      <dgm:prSet presAssocID="{7231831F-1899-48E2-B4FC-6D5F61744C7D}" presName="node" presStyleLbl="node1" presStyleIdx="13" presStyleCnt="15">
        <dgm:presLayoutVars>
          <dgm:bulletEnabled val="1"/>
        </dgm:presLayoutVars>
      </dgm:prSet>
      <dgm:spPr/>
    </dgm:pt>
    <dgm:pt modelId="{3F46C65B-9B0C-4791-9F2C-81EF1907BE96}" type="pres">
      <dgm:prSet presAssocID="{8542E59A-A11B-4737-A6BF-245AE3C0ACC6}" presName="sibTrans" presStyleCnt="0"/>
      <dgm:spPr/>
    </dgm:pt>
    <dgm:pt modelId="{D6F7B98B-37D7-4ACC-9770-CF95242F4B5D}" type="pres">
      <dgm:prSet presAssocID="{BC8C6978-E7FC-4D08-9ED9-E290985DD6F5}" presName="node" presStyleLbl="node1" presStyleIdx="14" presStyleCnt="15">
        <dgm:presLayoutVars>
          <dgm:bulletEnabled val="1"/>
        </dgm:presLayoutVars>
      </dgm:prSet>
      <dgm:spPr/>
    </dgm:pt>
  </dgm:ptLst>
  <dgm:cxnLst>
    <dgm:cxn modelId="{A5AD5905-10AA-4E1B-A0BC-AB9AD7F5BA9F}" srcId="{7231831F-1899-48E2-B4FC-6D5F61744C7D}" destId="{88026A0E-7940-47A1-BDAB-25FDC589DDC8}" srcOrd="0" destOrd="0" parTransId="{54275180-D299-4B48-8C76-1A2A2FEA0D57}" sibTransId="{9A8CE08A-44A4-47EF-91A7-2BEB921FBD6C}"/>
    <dgm:cxn modelId="{86C2A707-4222-4005-8AD7-02631CD22D19}" type="presOf" srcId="{BB7548A2-0C51-428F-87DA-9E384FBFDEB4}" destId="{5BE30CC9-3236-4E9D-A51C-839726BEEFD0}" srcOrd="0" destOrd="1" presId="urn:microsoft.com/office/officeart/2005/8/layout/default"/>
    <dgm:cxn modelId="{073ED811-3C3C-4183-8A6B-750EB9409876}" srcId="{0787FBD6-B12E-49A0-80CA-C00CAC89A9A7}" destId="{16AC9F1E-96D8-4AFE-AECC-4C24C15F38EB}" srcOrd="7" destOrd="0" parTransId="{730C901C-75C9-4501-9B1C-19B64B15253E}" sibTransId="{6F3E07B6-DFFE-48F1-94FB-599B9DFEACC5}"/>
    <dgm:cxn modelId="{9013A514-D0C0-4725-A031-57482D51CAD0}" type="presOf" srcId="{66F5A0B3-7DB3-41A8-B4AA-190A9E7691B2}" destId="{EBA2CDBB-6117-4AD2-A438-94E8B9EF734E}" srcOrd="0" destOrd="0" presId="urn:microsoft.com/office/officeart/2005/8/layout/default"/>
    <dgm:cxn modelId="{697A7418-9E92-47F4-98EE-D4AB84845FFA}" srcId="{24C6F00A-AEA9-4D85-B450-7D7AB09C0C4A}" destId="{895169A8-E096-4742-8745-6E07F93667D9}" srcOrd="0" destOrd="0" parTransId="{1DF1344E-B9EF-40C4-BB66-9D4872CCEC9A}" sibTransId="{C07B82DD-E8CB-4110-8BEA-08FC2448D36E}"/>
    <dgm:cxn modelId="{9E25651A-B7BB-405C-B995-B7D17DEEE102}" srcId="{0787FBD6-B12E-49A0-80CA-C00CAC89A9A7}" destId="{71025A6F-8397-465F-AE2B-F34925A14A86}" srcOrd="12" destOrd="0" parTransId="{973A198A-BA49-4D13-B49C-6BC78B3A50D1}" sibTransId="{CD44EF57-827A-4D9A-A25F-EE3A5C14C503}"/>
    <dgm:cxn modelId="{E490D221-51DD-4C44-A2C8-9C8DAAC6496F}" type="presOf" srcId="{E6708F1B-72CD-44DB-A731-890C57FFF4D3}" destId="{AEE43F11-D991-4692-8795-A75AA1D11608}" srcOrd="0" destOrd="0" presId="urn:microsoft.com/office/officeart/2005/8/layout/default"/>
    <dgm:cxn modelId="{D5C66725-20D9-4C9F-B60C-85DEA22FE090}" srcId="{0787FBD6-B12E-49A0-80CA-C00CAC89A9A7}" destId="{5945F559-B7B3-4C78-9A8B-9EBA729DA4CD}" srcOrd="10" destOrd="0" parTransId="{2C128B82-0B1A-4DFC-957A-5E27C5D01461}" sibTransId="{48E4732A-195C-4E07-94B8-9D0714675E5E}"/>
    <dgm:cxn modelId="{710FD729-718E-43C1-A60D-2AEAB5A6A723}" srcId="{71025A6F-8397-465F-AE2B-F34925A14A86}" destId="{A6C2EC34-7772-4187-BE60-BE9B46D32AF3}" srcOrd="0" destOrd="0" parTransId="{129A0B6C-AEFA-4F4D-A75F-378903B8E2CC}" sibTransId="{53A0015B-BCA1-43FE-B0AE-980255AA2B83}"/>
    <dgm:cxn modelId="{D852DE2C-87E6-406D-AF96-52D9EB0FAA71}" srcId="{0787FBD6-B12E-49A0-80CA-C00CAC89A9A7}" destId="{E6708F1B-72CD-44DB-A731-890C57FFF4D3}" srcOrd="9" destOrd="0" parTransId="{8F9060C7-61FF-4710-B2B6-710A0721C452}" sibTransId="{9649D6B4-A05D-4BE4-BA6C-00C5F04EF42A}"/>
    <dgm:cxn modelId="{E44C8C3C-FC42-4C50-9993-12A72C438D73}" type="presOf" srcId="{4B8F3EFC-8A62-4079-B125-0B0E0089D576}" destId="{2FB56F9D-FF7D-4E5B-9EE1-B139D223F387}" srcOrd="0" destOrd="0" presId="urn:microsoft.com/office/officeart/2005/8/layout/default"/>
    <dgm:cxn modelId="{D87D4D3E-1406-46D4-AABF-2F52720B79D6}" type="presOf" srcId="{5945F559-B7B3-4C78-9A8B-9EBA729DA4CD}" destId="{037A8E32-3847-429A-A181-09CCD30792DD}" srcOrd="0" destOrd="0" presId="urn:microsoft.com/office/officeart/2005/8/layout/default"/>
    <dgm:cxn modelId="{F923EA5B-F835-4E55-A1A2-5D697159BCB1}" srcId="{0787FBD6-B12E-49A0-80CA-C00CAC89A9A7}" destId="{7231831F-1899-48E2-B4FC-6D5F61744C7D}" srcOrd="13" destOrd="0" parTransId="{379B7EF4-27FC-47D2-A1B8-73F406D8CE95}" sibTransId="{8542E59A-A11B-4737-A6BF-245AE3C0ACC6}"/>
    <dgm:cxn modelId="{86D5FC5E-C0AB-4C88-AA97-91B3112417E0}" type="presOf" srcId="{895169A8-E096-4742-8745-6E07F93667D9}" destId="{482146DE-B3C4-4DE0-91CA-09655E8F5EA5}" srcOrd="0" destOrd="1" presId="urn:microsoft.com/office/officeart/2005/8/layout/default"/>
    <dgm:cxn modelId="{7B452943-B5FB-4633-816A-68D8792D5607}" srcId="{12CAD66C-D892-49C5-B556-410822F90C2B}" destId="{A50BDBAE-7F57-45E2-BEF5-7A54EA0748D4}" srcOrd="0" destOrd="0" parTransId="{D29DAE07-B670-49A9-B1D2-3EE0253C38B5}" sibTransId="{159876C2-978C-4BA0-80DB-A731DEC984B1}"/>
    <dgm:cxn modelId="{88E95C43-68D0-4767-BE7B-BBDF44E76F28}" type="presOf" srcId="{3EB25175-FA97-4EF2-B608-C97911B97506}" destId="{2FB56F9D-FF7D-4E5B-9EE1-B139D223F387}" srcOrd="0" destOrd="1" presId="urn:microsoft.com/office/officeart/2005/8/layout/default"/>
    <dgm:cxn modelId="{66765244-67FE-44F6-B538-A08C7B609919}" type="presOf" srcId="{89262488-CEB1-426A-95EF-7A7B30D2C404}" destId="{71A43CD3-C7D2-4A98-9146-9825D59F1BD5}" srcOrd="0" destOrd="1" presId="urn:microsoft.com/office/officeart/2005/8/layout/default"/>
    <dgm:cxn modelId="{7B169064-F2A8-447E-8338-0B1BA83819D1}" type="presOf" srcId="{5327CD02-D3CD-4982-9DFC-B176B246006E}" destId="{6F6CA375-E900-48E7-8CBC-6B84FD2A80B4}" srcOrd="0" destOrd="1" presId="urn:microsoft.com/office/officeart/2005/8/layout/default"/>
    <dgm:cxn modelId="{1B7ED845-9BFB-4176-AE14-0BA31BBC5259}" srcId="{5CB361C7-45E6-4E72-819F-7B91E67F0C47}" destId="{5327CD02-D3CD-4982-9DFC-B176B246006E}" srcOrd="0" destOrd="0" parTransId="{57382BF9-9533-4F5C-863D-F20B75F8BD73}" sibTransId="{81AC7026-4EA9-42A2-BE6E-DBF44282C4A3}"/>
    <dgm:cxn modelId="{21FBBB46-C219-4C3F-BB8A-8476B38BC4B7}" type="presOf" srcId="{71025A6F-8397-465F-AE2B-F34925A14A86}" destId="{DBC54FAE-AD6F-4D07-999B-6E46BB9AC11B}" srcOrd="0" destOrd="0" presId="urn:microsoft.com/office/officeart/2005/8/layout/default"/>
    <dgm:cxn modelId="{20EC1949-D637-4677-8DA7-A7947BD70903}" srcId="{5945F559-B7B3-4C78-9A8B-9EBA729DA4CD}" destId="{A79455C3-6B51-4634-8172-5807B0AA8CAE}" srcOrd="0" destOrd="0" parTransId="{1064F9D7-BA20-4EF6-A230-EF42964B00E2}" sibTransId="{4E185F10-6E9F-4746-A91F-36BCD36C4D87}"/>
    <dgm:cxn modelId="{949FC66C-FA9E-4157-8A32-F66672A3AF24}" type="presOf" srcId="{CB870042-AD2C-4884-B6D9-86ED5613069C}" destId="{71A43CD3-C7D2-4A98-9146-9825D59F1BD5}" srcOrd="0" destOrd="0" presId="urn:microsoft.com/office/officeart/2005/8/layout/default"/>
    <dgm:cxn modelId="{89EDED6D-4555-403F-8CA7-6B57926CF40F}" srcId="{E6708F1B-72CD-44DB-A731-890C57FFF4D3}" destId="{92BEB53F-4891-4BD2-9C4A-DF80C7EC0F03}" srcOrd="0" destOrd="0" parTransId="{C7FEAD0B-C825-4A0B-BF7A-C961E403E2B9}" sibTransId="{FD83594C-9FAF-4FCB-B2F6-4479E6467D50}"/>
    <dgm:cxn modelId="{1CD00272-E805-488F-87F8-71D67745EB98}" srcId="{0787FBD6-B12E-49A0-80CA-C00CAC89A9A7}" destId="{7BAD3C9E-93B9-4849-BFBA-D679FCFCE660}" srcOrd="8" destOrd="0" parTransId="{FB8CA920-1D32-4BC2-B10A-64DC7AF803A4}" sibTransId="{240AA374-F4F3-4452-9BB8-F12032918603}"/>
    <dgm:cxn modelId="{AABA7D75-B02C-4C3F-851E-62936E5A6088}" type="presOf" srcId="{301983DC-53A1-4973-97C7-95B80CDBE5C6}" destId="{664AF99C-BED5-4363-BBB1-38238D8A46B6}" srcOrd="0" destOrd="1" presId="urn:microsoft.com/office/officeart/2005/8/layout/default"/>
    <dgm:cxn modelId="{407E6976-BE3B-4B3A-9306-7B489CB057A0}" srcId="{0787FBD6-B12E-49A0-80CA-C00CAC89A9A7}" destId="{66F5A0B3-7DB3-41A8-B4AA-190A9E7691B2}" srcOrd="1" destOrd="0" parTransId="{B1BCB617-6F1E-4A67-8418-065DB02B1E2B}" sibTransId="{9A0B91B6-D78C-4218-8738-0363A5B15E22}"/>
    <dgm:cxn modelId="{2D585B77-0ED1-4FA7-A014-7E8CA42BED42}" type="presOf" srcId="{88026A0E-7940-47A1-BDAB-25FDC589DDC8}" destId="{E1D25DE4-1567-4990-8528-2ACEBD9125F9}" srcOrd="0" destOrd="1" presId="urn:microsoft.com/office/officeart/2005/8/layout/default"/>
    <dgm:cxn modelId="{2046147C-952A-4288-A71F-2F69AE029583}" srcId="{7BAD3C9E-93B9-4849-BFBA-D679FCFCE660}" destId="{867536CC-BBC8-48B6-ADDD-7E703F488369}" srcOrd="0" destOrd="0" parTransId="{19A7A2DA-0431-4CC5-9294-BA85BE62864B}" sibTransId="{58BE32CC-17B8-4A7D-B506-FF525B31DA37}"/>
    <dgm:cxn modelId="{190A3181-446E-468A-96A9-8395BEDBAE75}" type="presOf" srcId="{BC8C6978-E7FC-4D08-9ED9-E290985DD6F5}" destId="{D6F7B98B-37D7-4ACC-9770-CF95242F4B5D}" srcOrd="0" destOrd="0" presId="urn:microsoft.com/office/officeart/2005/8/layout/default"/>
    <dgm:cxn modelId="{9E918C87-0446-4E22-8049-9AE10E901BBE}" srcId="{0787FBD6-B12E-49A0-80CA-C00CAC89A9A7}" destId="{24C6F00A-AEA9-4D85-B450-7D7AB09C0C4A}" srcOrd="0" destOrd="0" parTransId="{B74B124E-4A20-4014-8D35-1505E3C97ADB}" sibTransId="{9019EE5C-F81B-4FCB-BBEB-887BC399D6BC}"/>
    <dgm:cxn modelId="{C33E5288-8D06-4E61-A150-7704FF9EFCBD}" srcId="{BC8C6978-E7FC-4D08-9ED9-E290985DD6F5}" destId="{2D305136-2ECA-486D-81D9-4EED0514C07B}" srcOrd="0" destOrd="0" parTransId="{B865F0BA-D94A-48D1-A7D0-BFDDED608DF3}" sibTransId="{6AF01EC2-E0D9-4D88-AB8F-81E217DD97AC}"/>
    <dgm:cxn modelId="{CD01D58A-149C-4883-A533-9DC7352DB4D9}" type="presOf" srcId="{15624CB0-ABA8-4C59-9364-62D9EEBC21D3}" destId="{A0FAEF53-4D07-42AD-9179-DC532ADC9D2A}" srcOrd="0" destOrd="0" presId="urn:microsoft.com/office/officeart/2005/8/layout/default"/>
    <dgm:cxn modelId="{8F95FC8A-961E-4C2F-AB53-1A438BE084AE}" srcId="{0787FBD6-B12E-49A0-80CA-C00CAC89A9A7}" destId="{CB870042-AD2C-4884-B6D9-86ED5613069C}" srcOrd="5" destOrd="0" parTransId="{BAAB8B6F-5A74-498C-93BA-90F440F166CA}" sibTransId="{9F178B19-D8C0-4B60-A756-2A60EAD8A6A7}"/>
    <dgm:cxn modelId="{CF199E90-930A-4213-8292-CD13912A5C18}" type="presOf" srcId="{12CAD66C-D892-49C5-B556-410822F90C2B}" destId="{5B775230-6501-40E2-950A-5AD35CA0D92D}" srcOrd="0" destOrd="0" presId="urn:microsoft.com/office/officeart/2005/8/layout/default"/>
    <dgm:cxn modelId="{BBEE6596-F249-491C-9C1D-AF4E30F6D4AA}" type="presOf" srcId="{A79455C3-6B51-4634-8172-5807B0AA8CAE}" destId="{037A8E32-3847-429A-A181-09CCD30792DD}" srcOrd="0" destOrd="1" presId="urn:microsoft.com/office/officeart/2005/8/layout/default"/>
    <dgm:cxn modelId="{9BD39F9E-85DE-4491-BC23-195EC7A5C608}" srcId="{0787FBD6-B12E-49A0-80CA-C00CAC89A9A7}" destId="{12CAD66C-D892-49C5-B556-410822F90C2B}" srcOrd="11" destOrd="0" parTransId="{C4935888-5494-4748-97B5-0EB1436F953D}" sibTransId="{40C29A70-B03C-4586-A58D-22269B8B6694}"/>
    <dgm:cxn modelId="{91432EA1-82D0-43AB-BE2C-8DEEC8E04510}" type="presOf" srcId="{16AC9F1E-96D8-4AFE-AECC-4C24C15F38EB}" destId="{664AF99C-BED5-4363-BBB1-38238D8A46B6}" srcOrd="0" destOrd="0" presId="urn:microsoft.com/office/officeart/2005/8/layout/default"/>
    <dgm:cxn modelId="{FF3378AB-65FF-4061-90FE-3662968FD029}" srcId="{0787FBD6-B12E-49A0-80CA-C00CAC89A9A7}" destId="{15624CB0-ABA8-4C59-9364-62D9EEBC21D3}" srcOrd="4" destOrd="0" parTransId="{4B8C5665-4803-472E-A1E7-C0A94997D604}" sibTransId="{CAACFB4C-F9D3-4C2A-9FD9-90C37F2FA2E8}"/>
    <dgm:cxn modelId="{0A5CCFAD-E59E-4102-9622-449DE4515E66}" type="presOf" srcId="{A6C2EC34-7772-4187-BE60-BE9B46D32AF3}" destId="{DBC54FAE-AD6F-4D07-999B-6E46BB9AC11B}" srcOrd="0" destOrd="1" presId="urn:microsoft.com/office/officeart/2005/8/layout/default"/>
    <dgm:cxn modelId="{B8CA5BB4-6425-4E71-92F0-DCACF46208B2}" srcId="{B9D373FF-6B5D-47EB-8F65-EAAF9B4ED9B6}" destId="{BB7548A2-0C51-428F-87DA-9E384FBFDEB4}" srcOrd="0" destOrd="0" parTransId="{83F8366A-797E-423E-996F-F79426EFA0D4}" sibTransId="{5E13385A-5E4C-4321-B7C6-F909BE4A4945}"/>
    <dgm:cxn modelId="{6E0707BD-5DE4-48E7-AF10-FB1F68F85FFD}" srcId="{4B8F3EFC-8A62-4079-B125-0B0E0089D576}" destId="{3EB25175-FA97-4EF2-B608-C97911B97506}" srcOrd="0" destOrd="0" parTransId="{F4EAD4FC-01C9-49DD-8502-FB089A503E7E}" sibTransId="{6D1ADA07-38F5-4630-BE17-9263CED53036}"/>
    <dgm:cxn modelId="{C68F86C1-C41C-49D2-BF36-C4DD2B388CD0}" type="presOf" srcId="{867536CC-BBC8-48B6-ADDD-7E703F488369}" destId="{B1D79C54-4BE5-4AAE-8AF8-81312F0BA39C}" srcOrd="0" destOrd="1" presId="urn:microsoft.com/office/officeart/2005/8/layout/default"/>
    <dgm:cxn modelId="{3698E7C4-6DFF-4B88-9B2D-8CA91267C72D}" type="presOf" srcId="{0787FBD6-B12E-49A0-80CA-C00CAC89A9A7}" destId="{4CB8E1C8-9351-4DAD-9CC4-7232B6BBC982}" srcOrd="0" destOrd="0" presId="urn:microsoft.com/office/officeart/2005/8/layout/default"/>
    <dgm:cxn modelId="{2323E1C6-653E-4A66-A411-29F6D52E7BA0}" type="presOf" srcId="{2D305136-2ECA-486D-81D9-4EED0514C07B}" destId="{D6F7B98B-37D7-4ACC-9770-CF95242F4B5D}" srcOrd="0" destOrd="1" presId="urn:microsoft.com/office/officeart/2005/8/layout/default"/>
    <dgm:cxn modelId="{B61B34C8-79C7-4340-8F2C-33088306B171}" srcId="{66F5A0B3-7DB3-41A8-B4AA-190A9E7691B2}" destId="{1840F83B-FBDC-4C07-A8C5-BAD9FE0A3E84}" srcOrd="0" destOrd="0" parTransId="{92AA4BDE-9DA9-4C53-BBCF-13B140BDD6A8}" sibTransId="{F05CE244-EECE-4DE3-A603-A6E0F32BD611}"/>
    <dgm:cxn modelId="{DDCDB1C8-F011-4146-A0BA-B03C2AEF5787}" type="presOf" srcId="{92BEB53F-4891-4BD2-9C4A-DF80C7EC0F03}" destId="{AEE43F11-D991-4692-8795-A75AA1D11608}" srcOrd="0" destOrd="1" presId="urn:microsoft.com/office/officeart/2005/8/layout/default"/>
    <dgm:cxn modelId="{5C1851CB-5047-4CE1-BA80-A560111C43DE}" type="presOf" srcId="{24C6F00A-AEA9-4D85-B450-7D7AB09C0C4A}" destId="{482146DE-B3C4-4DE0-91CA-09655E8F5EA5}" srcOrd="0" destOrd="0" presId="urn:microsoft.com/office/officeart/2005/8/layout/default"/>
    <dgm:cxn modelId="{135516D4-8A2C-450F-A875-3F29EE7FCACB}" type="presOf" srcId="{7BAD3C9E-93B9-4849-BFBA-D679FCFCE660}" destId="{B1D79C54-4BE5-4AAE-8AF8-81312F0BA39C}" srcOrd="0" destOrd="0" presId="urn:microsoft.com/office/officeart/2005/8/layout/default"/>
    <dgm:cxn modelId="{867DA5D4-C81F-48EF-9D2B-BEAAC0EE206A}" srcId="{CB870042-AD2C-4884-B6D9-86ED5613069C}" destId="{89262488-CEB1-426A-95EF-7A7B30D2C404}" srcOrd="0" destOrd="0" parTransId="{16D19C11-DBF8-4B21-B347-6685BC2A7FD2}" sibTransId="{1F455041-2AED-4022-BFAA-61B59859FEB6}"/>
    <dgm:cxn modelId="{16D3D4D7-B5AD-4D34-A99C-FD2548D40FF2}" type="presOf" srcId="{3F7D5F8A-9BE4-4B49-896C-E724693CB86F}" destId="{A0FAEF53-4D07-42AD-9179-DC532ADC9D2A}" srcOrd="0" destOrd="1" presId="urn:microsoft.com/office/officeart/2005/8/layout/default"/>
    <dgm:cxn modelId="{2B1815D8-BF8A-4889-A781-F3539154FE42}" type="presOf" srcId="{B9D373FF-6B5D-47EB-8F65-EAAF9B4ED9B6}" destId="{5BE30CC9-3236-4E9D-A51C-839726BEEFD0}" srcOrd="0" destOrd="0" presId="urn:microsoft.com/office/officeart/2005/8/layout/default"/>
    <dgm:cxn modelId="{B4E149D9-D4D2-4B13-9173-EA879B078839}" srcId="{15624CB0-ABA8-4C59-9364-62D9EEBC21D3}" destId="{3F7D5F8A-9BE4-4B49-896C-E724693CB86F}" srcOrd="0" destOrd="0" parTransId="{28455B4F-8368-4778-91A7-D54D61BA3168}" sibTransId="{D053FBCA-039F-4453-9A33-4DF26B4F0AD0}"/>
    <dgm:cxn modelId="{B0918BDA-6C02-4DFD-92F0-0A1F13244F8B}" type="presOf" srcId="{A50BDBAE-7F57-45E2-BEF5-7A54EA0748D4}" destId="{5B775230-6501-40E2-950A-5AD35CA0D92D}" srcOrd="0" destOrd="1" presId="urn:microsoft.com/office/officeart/2005/8/layout/default"/>
    <dgm:cxn modelId="{4E5FF9E3-23D3-4873-9F5A-C1A88134E3D2}" type="presOf" srcId="{5CB361C7-45E6-4E72-819F-7B91E67F0C47}" destId="{6F6CA375-E900-48E7-8CBC-6B84FD2A80B4}" srcOrd="0" destOrd="0" presId="urn:microsoft.com/office/officeart/2005/8/layout/default"/>
    <dgm:cxn modelId="{D0F842E8-8EEA-48C9-AD15-4C818903C8BD}" type="presOf" srcId="{1840F83B-FBDC-4C07-A8C5-BAD9FE0A3E84}" destId="{EBA2CDBB-6117-4AD2-A438-94E8B9EF734E}" srcOrd="0" destOrd="1" presId="urn:microsoft.com/office/officeart/2005/8/layout/default"/>
    <dgm:cxn modelId="{1DB8BBEF-7800-4872-B74C-B15DFC8F957D}" srcId="{0787FBD6-B12E-49A0-80CA-C00CAC89A9A7}" destId="{4B8F3EFC-8A62-4079-B125-0B0E0089D576}" srcOrd="3" destOrd="0" parTransId="{77DAFA0B-A950-43DF-8F40-6D7677427659}" sibTransId="{F65EBA9A-A6E6-4514-AD83-AD9C3DA4C7D9}"/>
    <dgm:cxn modelId="{689069F5-6716-4AC2-AA56-D55B21AF05E0}" srcId="{0787FBD6-B12E-49A0-80CA-C00CAC89A9A7}" destId="{B9D373FF-6B5D-47EB-8F65-EAAF9B4ED9B6}" srcOrd="6" destOrd="0" parTransId="{A0D5AA86-906F-48BF-8E44-D6590D03AE71}" sibTransId="{D1AF4CFE-6DA3-4DEC-8A78-6F7CB15860BA}"/>
    <dgm:cxn modelId="{0ECA00F6-CE09-4C3E-BDB3-F37555A33069}" srcId="{0787FBD6-B12E-49A0-80CA-C00CAC89A9A7}" destId="{5CB361C7-45E6-4E72-819F-7B91E67F0C47}" srcOrd="2" destOrd="0" parTransId="{3A645C06-7B1B-4570-BAD5-BC11B80A1802}" sibTransId="{689A83AE-52D4-4484-BDEF-572849FA96CD}"/>
    <dgm:cxn modelId="{4B5B96F6-BE4A-484D-A97A-4483F0C76B54}" srcId="{0787FBD6-B12E-49A0-80CA-C00CAC89A9A7}" destId="{BC8C6978-E7FC-4D08-9ED9-E290985DD6F5}" srcOrd="14" destOrd="0" parTransId="{560DBAC3-A2D1-4D88-AD32-3575557C1832}" sibTransId="{AC3CC2B5-23EC-46BB-9D1C-F3017B9EA183}"/>
    <dgm:cxn modelId="{354A9AFE-3D51-40B2-A67C-B2C6C088346E}" srcId="{16AC9F1E-96D8-4AFE-AECC-4C24C15F38EB}" destId="{301983DC-53A1-4973-97C7-95B80CDBE5C6}" srcOrd="0" destOrd="0" parTransId="{5AA89320-1E07-4762-84BC-CE0DF0F68679}" sibTransId="{1E58FACC-FA71-4A65-9CA9-93A0669348CB}"/>
    <dgm:cxn modelId="{6F182FFF-D78C-49B2-A96A-7B36B2350BB2}" type="presOf" srcId="{7231831F-1899-48E2-B4FC-6D5F61744C7D}" destId="{E1D25DE4-1567-4990-8528-2ACEBD9125F9}" srcOrd="0" destOrd="0" presId="urn:microsoft.com/office/officeart/2005/8/layout/default"/>
    <dgm:cxn modelId="{D5237A78-15B7-413B-A954-2420603E1EEE}" type="presParOf" srcId="{4CB8E1C8-9351-4DAD-9CC4-7232B6BBC982}" destId="{482146DE-B3C4-4DE0-91CA-09655E8F5EA5}" srcOrd="0" destOrd="0" presId="urn:microsoft.com/office/officeart/2005/8/layout/default"/>
    <dgm:cxn modelId="{8AB0D242-7202-46D9-8069-80D277A9C8D2}" type="presParOf" srcId="{4CB8E1C8-9351-4DAD-9CC4-7232B6BBC982}" destId="{98270D6D-47C7-4661-AF86-6D333EC1413C}" srcOrd="1" destOrd="0" presId="urn:microsoft.com/office/officeart/2005/8/layout/default"/>
    <dgm:cxn modelId="{1DACDD97-FA0A-47B8-9D7A-EE111CE1302A}" type="presParOf" srcId="{4CB8E1C8-9351-4DAD-9CC4-7232B6BBC982}" destId="{EBA2CDBB-6117-4AD2-A438-94E8B9EF734E}" srcOrd="2" destOrd="0" presId="urn:microsoft.com/office/officeart/2005/8/layout/default"/>
    <dgm:cxn modelId="{AD4D9615-E9B8-4A61-A1ED-1FF37AC0870A}" type="presParOf" srcId="{4CB8E1C8-9351-4DAD-9CC4-7232B6BBC982}" destId="{A78A5B89-E9ED-4BEE-9848-62C73B90E286}" srcOrd="3" destOrd="0" presId="urn:microsoft.com/office/officeart/2005/8/layout/default"/>
    <dgm:cxn modelId="{42699148-0D55-4549-AF25-93DB225BA887}" type="presParOf" srcId="{4CB8E1C8-9351-4DAD-9CC4-7232B6BBC982}" destId="{6F6CA375-E900-48E7-8CBC-6B84FD2A80B4}" srcOrd="4" destOrd="0" presId="urn:microsoft.com/office/officeart/2005/8/layout/default"/>
    <dgm:cxn modelId="{413E6F60-511F-4FDA-8E33-13BF9D265BA6}" type="presParOf" srcId="{4CB8E1C8-9351-4DAD-9CC4-7232B6BBC982}" destId="{A9F0CDD3-CA8A-4AA6-8010-5107056BD6BA}" srcOrd="5" destOrd="0" presId="urn:microsoft.com/office/officeart/2005/8/layout/default"/>
    <dgm:cxn modelId="{98DAD42B-08FC-4E59-ABBE-3AF37FB6A11E}" type="presParOf" srcId="{4CB8E1C8-9351-4DAD-9CC4-7232B6BBC982}" destId="{2FB56F9D-FF7D-4E5B-9EE1-B139D223F387}" srcOrd="6" destOrd="0" presId="urn:microsoft.com/office/officeart/2005/8/layout/default"/>
    <dgm:cxn modelId="{B414A54C-BB98-4276-ACEE-00D5CDD28778}" type="presParOf" srcId="{4CB8E1C8-9351-4DAD-9CC4-7232B6BBC982}" destId="{DC0BDDFF-536C-4912-BEFA-80BBA8C4EF8F}" srcOrd="7" destOrd="0" presId="urn:microsoft.com/office/officeart/2005/8/layout/default"/>
    <dgm:cxn modelId="{BE693226-DE90-4AF2-9E34-0D8C49C02DB3}" type="presParOf" srcId="{4CB8E1C8-9351-4DAD-9CC4-7232B6BBC982}" destId="{A0FAEF53-4D07-42AD-9179-DC532ADC9D2A}" srcOrd="8" destOrd="0" presId="urn:microsoft.com/office/officeart/2005/8/layout/default"/>
    <dgm:cxn modelId="{CDEBB073-2A9A-4A0E-A5B8-E171F74B09E0}" type="presParOf" srcId="{4CB8E1C8-9351-4DAD-9CC4-7232B6BBC982}" destId="{B553549F-AE93-4016-94D8-C9BCB3BB2D61}" srcOrd="9" destOrd="0" presId="urn:microsoft.com/office/officeart/2005/8/layout/default"/>
    <dgm:cxn modelId="{BC54EB79-F820-45A9-BEE7-11C519CE3344}" type="presParOf" srcId="{4CB8E1C8-9351-4DAD-9CC4-7232B6BBC982}" destId="{71A43CD3-C7D2-4A98-9146-9825D59F1BD5}" srcOrd="10" destOrd="0" presId="urn:microsoft.com/office/officeart/2005/8/layout/default"/>
    <dgm:cxn modelId="{5376A469-10BF-46F6-BDE0-688F5C118707}" type="presParOf" srcId="{4CB8E1C8-9351-4DAD-9CC4-7232B6BBC982}" destId="{3F8A7F64-7861-4DE0-B3D6-14A8B74E62A0}" srcOrd="11" destOrd="0" presId="urn:microsoft.com/office/officeart/2005/8/layout/default"/>
    <dgm:cxn modelId="{D51C3496-BDDB-43A2-9B02-45CEB2E185A1}" type="presParOf" srcId="{4CB8E1C8-9351-4DAD-9CC4-7232B6BBC982}" destId="{5BE30CC9-3236-4E9D-A51C-839726BEEFD0}" srcOrd="12" destOrd="0" presId="urn:microsoft.com/office/officeart/2005/8/layout/default"/>
    <dgm:cxn modelId="{0B154527-008A-49B8-A938-C67463EF36C0}" type="presParOf" srcId="{4CB8E1C8-9351-4DAD-9CC4-7232B6BBC982}" destId="{43BFE682-F15D-4FF1-A4C6-491C8402CECF}" srcOrd="13" destOrd="0" presId="urn:microsoft.com/office/officeart/2005/8/layout/default"/>
    <dgm:cxn modelId="{B38D30F6-DE73-4D9B-8DDB-4BAD695D4799}" type="presParOf" srcId="{4CB8E1C8-9351-4DAD-9CC4-7232B6BBC982}" destId="{664AF99C-BED5-4363-BBB1-38238D8A46B6}" srcOrd="14" destOrd="0" presId="urn:microsoft.com/office/officeart/2005/8/layout/default"/>
    <dgm:cxn modelId="{960CBC5E-2997-46F4-9729-65D8F2FA78DC}" type="presParOf" srcId="{4CB8E1C8-9351-4DAD-9CC4-7232B6BBC982}" destId="{E0ED9E8A-37CF-4326-9DBE-3178AF15F064}" srcOrd="15" destOrd="0" presId="urn:microsoft.com/office/officeart/2005/8/layout/default"/>
    <dgm:cxn modelId="{BFDDCA2E-1B20-467D-A4A5-F3ED99C1BE63}" type="presParOf" srcId="{4CB8E1C8-9351-4DAD-9CC4-7232B6BBC982}" destId="{B1D79C54-4BE5-4AAE-8AF8-81312F0BA39C}" srcOrd="16" destOrd="0" presId="urn:microsoft.com/office/officeart/2005/8/layout/default"/>
    <dgm:cxn modelId="{BA61C3FA-34BF-451A-9A38-0D1B29837B95}" type="presParOf" srcId="{4CB8E1C8-9351-4DAD-9CC4-7232B6BBC982}" destId="{2FA958A0-AA14-45BB-8854-0CE7CB90541F}" srcOrd="17" destOrd="0" presId="urn:microsoft.com/office/officeart/2005/8/layout/default"/>
    <dgm:cxn modelId="{2094B443-A805-4B8E-9B9E-C6760B3AB9D1}" type="presParOf" srcId="{4CB8E1C8-9351-4DAD-9CC4-7232B6BBC982}" destId="{AEE43F11-D991-4692-8795-A75AA1D11608}" srcOrd="18" destOrd="0" presId="urn:microsoft.com/office/officeart/2005/8/layout/default"/>
    <dgm:cxn modelId="{A700DFA4-9C48-451E-956B-CFD43F017298}" type="presParOf" srcId="{4CB8E1C8-9351-4DAD-9CC4-7232B6BBC982}" destId="{A3F6DB5F-B15C-434C-9173-4E9C543911E7}" srcOrd="19" destOrd="0" presId="urn:microsoft.com/office/officeart/2005/8/layout/default"/>
    <dgm:cxn modelId="{3D803151-AF62-4018-B958-1AA920780A8C}" type="presParOf" srcId="{4CB8E1C8-9351-4DAD-9CC4-7232B6BBC982}" destId="{037A8E32-3847-429A-A181-09CCD30792DD}" srcOrd="20" destOrd="0" presId="urn:microsoft.com/office/officeart/2005/8/layout/default"/>
    <dgm:cxn modelId="{B2F1971E-6C39-48D8-A6C3-92D03F61DC9D}" type="presParOf" srcId="{4CB8E1C8-9351-4DAD-9CC4-7232B6BBC982}" destId="{8428A705-F964-4F78-8C85-67EF496E7D25}" srcOrd="21" destOrd="0" presId="urn:microsoft.com/office/officeart/2005/8/layout/default"/>
    <dgm:cxn modelId="{051A8AEB-C128-4B27-AB1D-FA5A78ECA505}" type="presParOf" srcId="{4CB8E1C8-9351-4DAD-9CC4-7232B6BBC982}" destId="{5B775230-6501-40E2-950A-5AD35CA0D92D}" srcOrd="22" destOrd="0" presId="urn:microsoft.com/office/officeart/2005/8/layout/default"/>
    <dgm:cxn modelId="{D05FAC52-4CEA-4A5F-BB0E-074388460A49}" type="presParOf" srcId="{4CB8E1C8-9351-4DAD-9CC4-7232B6BBC982}" destId="{E5B90A86-919D-4D04-BD72-B57751A9CE0F}" srcOrd="23" destOrd="0" presId="urn:microsoft.com/office/officeart/2005/8/layout/default"/>
    <dgm:cxn modelId="{8D9B1C46-52D4-45C8-8793-A6BAA0C5A2E3}" type="presParOf" srcId="{4CB8E1C8-9351-4DAD-9CC4-7232B6BBC982}" destId="{DBC54FAE-AD6F-4D07-999B-6E46BB9AC11B}" srcOrd="24" destOrd="0" presId="urn:microsoft.com/office/officeart/2005/8/layout/default"/>
    <dgm:cxn modelId="{4ABE1709-9895-4BBC-8E37-CB3998BA6BA2}" type="presParOf" srcId="{4CB8E1C8-9351-4DAD-9CC4-7232B6BBC982}" destId="{CE8D043B-8CB9-42FD-8628-93CB89BCF373}" srcOrd="25" destOrd="0" presId="urn:microsoft.com/office/officeart/2005/8/layout/default"/>
    <dgm:cxn modelId="{CC60020C-34DE-4295-A893-BF5D7AC0C6E8}" type="presParOf" srcId="{4CB8E1C8-9351-4DAD-9CC4-7232B6BBC982}" destId="{E1D25DE4-1567-4990-8528-2ACEBD9125F9}" srcOrd="26" destOrd="0" presId="urn:microsoft.com/office/officeart/2005/8/layout/default"/>
    <dgm:cxn modelId="{0213BCED-7384-4609-8179-6EA889DD1C16}" type="presParOf" srcId="{4CB8E1C8-9351-4DAD-9CC4-7232B6BBC982}" destId="{3F46C65B-9B0C-4791-9F2C-81EF1907BE96}" srcOrd="27" destOrd="0" presId="urn:microsoft.com/office/officeart/2005/8/layout/default"/>
    <dgm:cxn modelId="{61429A96-B016-41E1-B33E-832407A8FCED}" type="presParOf" srcId="{4CB8E1C8-9351-4DAD-9CC4-7232B6BBC982}" destId="{D6F7B98B-37D7-4ACC-9770-CF95242F4B5D}" srcOrd="28"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54C90D-126D-4FC2-BBD0-D1133010D188}">
      <dsp:nvSpPr>
        <dsp:cNvPr id="0" name=""/>
        <dsp:cNvSpPr/>
      </dsp:nvSpPr>
      <dsp:spPr>
        <a:xfrm>
          <a:off x="0" y="0"/>
          <a:ext cx="645602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9C7431-D102-43C5-9B0D-BDEC95FF9196}">
      <dsp:nvSpPr>
        <dsp:cNvPr id="0" name=""/>
        <dsp:cNvSpPr/>
      </dsp:nvSpPr>
      <dsp:spPr>
        <a:xfrm>
          <a:off x="0" y="0"/>
          <a:ext cx="6456027" cy="807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IN" sz="2300" b="1" i="0" kern="1200" dirty="0"/>
            <a:t>Decentralized Task Management System </a:t>
          </a:r>
          <a:endParaRPr lang="en-IN" sz="2300" kern="1200" dirty="0"/>
        </a:p>
      </dsp:txBody>
      <dsp:txXfrm>
        <a:off x="0" y="0"/>
        <a:ext cx="6456027" cy="8079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4AAB36-78D6-4138-BDC8-F6D9F26CAD98}">
      <dsp:nvSpPr>
        <dsp:cNvPr id="0" name=""/>
        <dsp:cNvSpPr/>
      </dsp:nvSpPr>
      <dsp:spPr>
        <a:xfrm>
          <a:off x="0" y="0"/>
          <a:ext cx="4686300"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kern="1200">
              <a:solidFill>
                <a:srgbClr val="C00000"/>
              </a:solidFill>
            </a:rPr>
            <a:t>Advantages</a:t>
          </a:r>
          <a:endParaRPr lang="en-IN" sz="1600" kern="1200">
            <a:solidFill>
              <a:srgbClr val="C00000"/>
            </a:solidFill>
          </a:endParaRPr>
        </a:p>
      </dsp:txBody>
      <dsp:txXfrm>
        <a:off x="18734" y="18734"/>
        <a:ext cx="4648832" cy="3462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F9F1C8-BFAD-496C-84E7-11635F010E0A}">
      <dsp:nvSpPr>
        <dsp:cNvPr id="0" name=""/>
        <dsp:cNvSpPr/>
      </dsp:nvSpPr>
      <dsp:spPr>
        <a:xfrm rot="5400000">
          <a:off x="2865045" y="-1239181"/>
          <a:ext cx="277390" cy="2827049"/>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Simplified steps for easy task handling.</a:t>
          </a:r>
        </a:p>
      </dsp:txBody>
      <dsp:txXfrm rot="-5400000">
        <a:off x="1590216" y="49189"/>
        <a:ext cx="2813508" cy="250308"/>
      </dsp:txXfrm>
    </dsp:sp>
    <dsp:sp modelId="{35E157CE-70D0-4AC7-BB4F-75270B80FDDF}">
      <dsp:nvSpPr>
        <dsp:cNvPr id="0" name=""/>
        <dsp:cNvSpPr/>
      </dsp:nvSpPr>
      <dsp:spPr>
        <a:xfrm>
          <a:off x="0" y="973"/>
          <a:ext cx="1590215" cy="34673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dirty="0"/>
            <a:t>Intuitive Task Management:</a:t>
          </a:r>
          <a:endParaRPr lang="en-US" sz="900" kern="1200" dirty="0"/>
        </a:p>
      </dsp:txBody>
      <dsp:txXfrm>
        <a:off x="16926" y="17899"/>
        <a:ext cx="1556363" cy="312885"/>
      </dsp:txXfrm>
    </dsp:sp>
    <dsp:sp modelId="{133B5451-C492-43AC-B2AC-54A1BE634B40}">
      <dsp:nvSpPr>
        <dsp:cNvPr id="0" name=""/>
        <dsp:cNvSpPr/>
      </dsp:nvSpPr>
      <dsp:spPr>
        <a:xfrm rot="5400000">
          <a:off x="2865045" y="-875107"/>
          <a:ext cx="277390" cy="2827049"/>
        </a:xfrm>
        <a:prstGeom prst="round2Same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dirty="0"/>
            <a:t>Add tasks with details and due dates.</a:t>
          </a:r>
        </a:p>
      </dsp:txBody>
      <dsp:txXfrm rot="-5400000">
        <a:off x="1590216" y="413263"/>
        <a:ext cx="2813508" cy="250308"/>
      </dsp:txXfrm>
    </dsp:sp>
    <dsp:sp modelId="{CAD553DA-6D67-49C0-AC1C-E4AD46E0FFAB}">
      <dsp:nvSpPr>
        <dsp:cNvPr id="0" name=""/>
        <dsp:cNvSpPr/>
      </dsp:nvSpPr>
      <dsp:spPr>
        <a:xfrm>
          <a:off x="0" y="365048"/>
          <a:ext cx="1590215" cy="346737"/>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dirty="0"/>
            <a:t>Creating Tasks:</a:t>
          </a:r>
          <a:endParaRPr lang="en-US" sz="900" kern="1200" dirty="0"/>
        </a:p>
      </dsp:txBody>
      <dsp:txXfrm>
        <a:off x="16926" y="381974"/>
        <a:ext cx="1556363" cy="312885"/>
      </dsp:txXfrm>
    </dsp:sp>
    <dsp:sp modelId="{A7FBF197-C422-4E36-A82A-3D68643398A6}">
      <dsp:nvSpPr>
        <dsp:cNvPr id="0" name=""/>
        <dsp:cNvSpPr/>
      </dsp:nvSpPr>
      <dsp:spPr>
        <a:xfrm rot="5400000">
          <a:off x="2865045" y="-511032"/>
          <a:ext cx="277390" cy="2827049"/>
        </a:xfrm>
        <a:prstGeom prst="round2Same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Allocate tasks to participants.</a:t>
          </a:r>
        </a:p>
      </dsp:txBody>
      <dsp:txXfrm rot="-5400000">
        <a:off x="1590216" y="777338"/>
        <a:ext cx="2813508" cy="250308"/>
      </dsp:txXfrm>
    </dsp:sp>
    <dsp:sp modelId="{9A4748CF-1CFB-4FDA-9415-9593AE50108E}">
      <dsp:nvSpPr>
        <dsp:cNvPr id="0" name=""/>
        <dsp:cNvSpPr/>
      </dsp:nvSpPr>
      <dsp:spPr>
        <a:xfrm>
          <a:off x="0" y="729123"/>
          <a:ext cx="1590215" cy="346737"/>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a:t>Assigning Tasks:</a:t>
          </a:r>
          <a:endParaRPr lang="en-US" sz="900" kern="1200"/>
        </a:p>
      </dsp:txBody>
      <dsp:txXfrm>
        <a:off x="16926" y="746049"/>
        <a:ext cx="1556363" cy="312885"/>
      </dsp:txXfrm>
    </dsp:sp>
    <dsp:sp modelId="{7207B6C7-ACAE-4349-A808-58EB177EB295}">
      <dsp:nvSpPr>
        <dsp:cNvPr id="0" name=""/>
        <dsp:cNvSpPr/>
      </dsp:nvSpPr>
      <dsp:spPr>
        <a:xfrm rot="5400000">
          <a:off x="2865045" y="-146958"/>
          <a:ext cx="277390" cy="2827049"/>
        </a:xfrm>
        <a:prstGeom prst="round2Same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Real-time updates on task status.</a:t>
          </a:r>
        </a:p>
      </dsp:txBody>
      <dsp:txXfrm rot="-5400000">
        <a:off x="1590216" y="1141412"/>
        <a:ext cx="2813508" cy="250308"/>
      </dsp:txXfrm>
    </dsp:sp>
    <dsp:sp modelId="{114C9592-EE0F-4301-AA86-18524AEF43B7}">
      <dsp:nvSpPr>
        <dsp:cNvPr id="0" name=""/>
        <dsp:cNvSpPr/>
      </dsp:nvSpPr>
      <dsp:spPr>
        <a:xfrm>
          <a:off x="0" y="1093197"/>
          <a:ext cx="1590215" cy="34673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a:t>Tracking Progress:</a:t>
          </a:r>
          <a:endParaRPr lang="en-US" sz="900" kern="1200"/>
        </a:p>
      </dsp:txBody>
      <dsp:txXfrm>
        <a:off x="16926" y="1110123"/>
        <a:ext cx="1556363" cy="312885"/>
      </dsp:txXfrm>
    </dsp:sp>
    <dsp:sp modelId="{F92DB7E3-8000-4599-9B9C-14AA899AF9B6}">
      <dsp:nvSpPr>
        <dsp:cNvPr id="0" name=""/>
        <dsp:cNvSpPr/>
      </dsp:nvSpPr>
      <dsp:spPr>
        <a:xfrm rot="5400000">
          <a:off x="2865045" y="217116"/>
          <a:ext cx="277390" cy="2827049"/>
        </a:xfrm>
        <a:prstGeom prst="round2SameRect">
          <a:avLst/>
        </a:prstGeom>
        <a:solidFill>
          <a:schemeClr val="accent6">
            <a:tint val="40000"/>
            <a:alpha val="90000"/>
            <a:hueOff val="0"/>
            <a:satOff val="0"/>
            <a:lumOff val="0"/>
            <a:alphaOff val="0"/>
          </a:schemeClr>
        </a:solidFill>
        <a:ln w="12700" cap="flat" cmpd="sng" algn="ctr">
          <a:solidFill>
            <a:schemeClr val="accent6">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Mark tasks as done, validated by verifiers.</a:t>
          </a:r>
        </a:p>
      </dsp:txBody>
      <dsp:txXfrm rot="-5400000">
        <a:off x="1590216" y="1505487"/>
        <a:ext cx="2813508" cy="250308"/>
      </dsp:txXfrm>
    </dsp:sp>
    <dsp:sp modelId="{E82A79AC-D863-4BBD-A394-6FC8BEF1F841}">
      <dsp:nvSpPr>
        <dsp:cNvPr id="0" name=""/>
        <dsp:cNvSpPr/>
      </dsp:nvSpPr>
      <dsp:spPr>
        <a:xfrm>
          <a:off x="0" y="1457272"/>
          <a:ext cx="1590215" cy="346737"/>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a:t>Completing Tasks:</a:t>
          </a:r>
          <a:endParaRPr lang="en-US" sz="900" kern="1200"/>
        </a:p>
      </dsp:txBody>
      <dsp:txXfrm>
        <a:off x="16926" y="1474198"/>
        <a:ext cx="1556363" cy="312885"/>
      </dsp:txXfrm>
    </dsp:sp>
    <dsp:sp modelId="{D42076AC-E600-4B8B-BCB7-604A34C2A3E7}">
      <dsp:nvSpPr>
        <dsp:cNvPr id="0" name=""/>
        <dsp:cNvSpPr/>
      </dsp:nvSpPr>
      <dsp:spPr>
        <a:xfrm rot="5400000">
          <a:off x="2865045" y="581190"/>
          <a:ext cx="277390" cy="2827049"/>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Transparent actions on immutable ledger.</a:t>
          </a:r>
        </a:p>
      </dsp:txBody>
      <dsp:txXfrm rot="-5400000">
        <a:off x="1590216" y="1869561"/>
        <a:ext cx="2813508" cy="250308"/>
      </dsp:txXfrm>
    </dsp:sp>
    <dsp:sp modelId="{07F18664-30F7-4F6D-9BDF-F4C7DA426ADC}">
      <dsp:nvSpPr>
        <dsp:cNvPr id="0" name=""/>
        <dsp:cNvSpPr/>
      </dsp:nvSpPr>
      <dsp:spPr>
        <a:xfrm>
          <a:off x="0" y="1821346"/>
          <a:ext cx="1590215" cy="34673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a:t>Transparency and Accountability:</a:t>
          </a:r>
          <a:endParaRPr lang="en-US" sz="900" kern="1200"/>
        </a:p>
      </dsp:txBody>
      <dsp:txXfrm>
        <a:off x="16926" y="1838272"/>
        <a:ext cx="1556363" cy="312885"/>
      </dsp:txXfrm>
    </dsp:sp>
    <dsp:sp modelId="{F9879A48-DADE-4FB9-A3C3-879348449F37}">
      <dsp:nvSpPr>
        <dsp:cNvPr id="0" name=""/>
        <dsp:cNvSpPr/>
      </dsp:nvSpPr>
      <dsp:spPr>
        <a:xfrm rot="5400000">
          <a:off x="2865045" y="945265"/>
          <a:ext cx="277390" cy="2827049"/>
        </a:xfrm>
        <a:prstGeom prst="round2Same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Timely notifications for changes.</a:t>
          </a:r>
        </a:p>
      </dsp:txBody>
      <dsp:txXfrm rot="-5400000">
        <a:off x="1590216" y="2233636"/>
        <a:ext cx="2813508" cy="250308"/>
      </dsp:txXfrm>
    </dsp:sp>
    <dsp:sp modelId="{148C491F-5193-41E9-9ABE-B9EC7F09A25A}">
      <dsp:nvSpPr>
        <dsp:cNvPr id="0" name=""/>
        <dsp:cNvSpPr/>
      </dsp:nvSpPr>
      <dsp:spPr>
        <a:xfrm>
          <a:off x="0" y="2185421"/>
          <a:ext cx="1590215" cy="346737"/>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a:t>Real-Time Updates:</a:t>
          </a:r>
          <a:endParaRPr lang="en-US" sz="900" kern="1200"/>
        </a:p>
      </dsp:txBody>
      <dsp:txXfrm>
        <a:off x="16926" y="2202347"/>
        <a:ext cx="1556363" cy="312885"/>
      </dsp:txXfrm>
    </dsp:sp>
    <dsp:sp modelId="{4E160525-89CA-4D38-9CAE-EFD0F03CB871}">
      <dsp:nvSpPr>
        <dsp:cNvPr id="0" name=""/>
        <dsp:cNvSpPr/>
      </dsp:nvSpPr>
      <dsp:spPr>
        <a:xfrm rot="5400000">
          <a:off x="2865045" y="1309339"/>
          <a:ext cx="277390" cy="2827049"/>
        </a:xfrm>
        <a:prstGeom prst="round2Same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Simple design for all users.</a:t>
          </a:r>
        </a:p>
      </dsp:txBody>
      <dsp:txXfrm rot="-5400000">
        <a:off x="1590216" y="2597710"/>
        <a:ext cx="2813508" cy="250308"/>
      </dsp:txXfrm>
    </dsp:sp>
    <dsp:sp modelId="{DB993A3B-8BAD-4D70-8B3B-A7D21DB7E07C}">
      <dsp:nvSpPr>
        <dsp:cNvPr id="0" name=""/>
        <dsp:cNvSpPr/>
      </dsp:nvSpPr>
      <dsp:spPr>
        <a:xfrm>
          <a:off x="0" y="2549495"/>
          <a:ext cx="1590215" cy="346737"/>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a:t>User-Centric Interface:</a:t>
          </a:r>
          <a:endParaRPr lang="en-US" sz="900" kern="1200"/>
        </a:p>
      </dsp:txBody>
      <dsp:txXfrm>
        <a:off x="16926" y="2566421"/>
        <a:ext cx="1556363" cy="312885"/>
      </dsp:txXfrm>
    </dsp:sp>
    <dsp:sp modelId="{20B1539C-8383-473C-B3CA-738A0FFDEBFA}">
      <dsp:nvSpPr>
        <dsp:cNvPr id="0" name=""/>
        <dsp:cNvSpPr/>
      </dsp:nvSpPr>
      <dsp:spPr>
        <a:xfrm rot="5400000">
          <a:off x="2865045" y="1673414"/>
          <a:ext cx="277390" cy="2827049"/>
        </a:xfrm>
        <a:prstGeom prst="round2Same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In-system communication for streamlined interactions.</a:t>
          </a:r>
        </a:p>
      </dsp:txBody>
      <dsp:txXfrm rot="-5400000">
        <a:off x="1590216" y="2961785"/>
        <a:ext cx="2813508" cy="250308"/>
      </dsp:txXfrm>
    </dsp:sp>
    <dsp:sp modelId="{064AD4E3-4B79-49FD-A985-0B67A76EE74F}">
      <dsp:nvSpPr>
        <dsp:cNvPr id="0" name=""/>
        <dsp:cNvSpPr/>
      </dsp:nvSpPr>
      <dsp:spPr>
        <a:xfrm>
          <a:off x="0" y="2913570"/>
          <a:ext cx="1590215" cy="34673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a:t>Efficient Communication:</a:t>
          </a:r>
          <a:endParaRPr lang="en-US" sz="900" kern="1200"/>
        </a:p>
      </dsp:txBody>
      <dsp:txXfrm>
        <a:off x="16926" y="2930496"/>
        <a:ext cx="1556363" cy="312885"/>
      </dsp:txXfrm>
    </dsp:sp>
    <dsp:sp modelId="{FA0ACAE8-2D96-42DB-96C9-654D6255DAAA}">
      <dsp:nvSpPr>
        <dsp:cNvPr id="0" name=""/>
        <dsp:cNvSpPr/>
      </dsp:nvSpPr>
      <dsp:spPr>
        <a:xfrm rot="5400000">
          <a:off x="2865045" y="2037488"/>
          <a:ext cx="277390" cy="2827049"/>
        </a:xfrm>
        <a:prstGeom prst="round2SameRect">
          <a:avLst/>
        </a:prstGeom>
        <a:solidFill>
          <a:schemeClr val="accent6">
            <a:tint val="40000"/>
            <a:alpha val="90000"/>
            <a:hueOff val="0"/>
            <a:satOff val="0"/>
            <a:lumOff val="0"/>
            <a:alphaOff val="0"/>
          </a:schemeClr>
        </a:solidFill>
        <a:ln w="12700" cap="flat" cmpd="sng" algn="ctr">
          <a:solidFill>
            <a:schemeClr val="accent6">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Strong access protection.</a:t>
          </a:r>
        </a:p>
      </dsp:txBody>
      <dsp:txXfrm rot="-5400000">
        <a:off x="1590216" y="3325859"/>
        <a:ext cx="2813508" cy="250308"/>
      </dsp:txXfrm>
    </dsp:sp>
    <dsp:sp modelId="{CB8BE0E2-8EDF-41C5-B6A4-4A0F9B384CD7}">
      <dsp:nvSpPr>
        <dsp:cNvPr id="0" name=""/>
        <dsp:cNvSpPr/>
      </dsp:nvSpPr>
      <dsp:spPr>
        <a:xfrm>
          <a:off x="0" y="3277644"/>
          <a:ext cx="1590215" cy="346737"/>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a:t>Secure Authentication:</a:t>
          </a:r>
          <a:endParaRPr lang="en-US" sz="900" kern="1200"/>
        </a:p>
      </dsp:txBody>
      <dsp:txXfrm>
        <a:off x="16926" y="3294570"/>
        <a:ext cx="1556363" cy="312885"/>
      </dsp:txXfrm>
    </dsp:sp>
    <dsp:sp modelId="{3F496094-06AB-49AC-B608-58C48044523A}">
      <dsp:nvSpPr>
        <dsp:cNvPr id="0" name=""/>
        <dsp:cNvSpPr/>
      </dsp:nvSpPr>
      <dsp:spPr>
        <a:xfrm rot="5400000">
          <a:off x="2865045" y="2401563"/>
          <a:ext cx="277390" cy="2827049"/>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15240" rIns="30480" bIns="15240" numCol="1" spcCol="1270" anchor="ctr" anchorCtr="0">
          <a:noAutofit/>
        </a:bodyPr>
        <a:lstStyle/>
        <a:p>
          <a:pPr marL="57150" lvl="1" indent="-57150" algn="l" defTabSz="355600">
            <a:lnSpc>
              <a:spcPct val="90000"/>
            </a:lnSpc>
            <a:spcBef>
              <a:spcPct val="0"/>
            </a:spcBef>
            <a:spcAft>
              <a:spcPct val="15000"/>
            </a:spcAft>
            <a:buChar char="•"/>
          </a:pPr>
          <a:r>
            <a:rPr lang="en-US" sz="800" kern="1200"/>
            <a:t>Enhances teamwork and productivity.</a:t>
          </a:r>
        </a:p>
      </dsp:txBody>
      <dsp:txXfrm rot="-5400000">
        <a:off x="1590216" y="3689934"/>
        <a:ext cx="2813508" cy="250308"/>
      </dsp:txXfrm>
    </dsp:sp>
    <dsp:sp modelId="{2E5C134D-0DA0-4126-8FFA-2DD08DF6644A}">
      <dsp:nvSpPr>
        <dsp:cNvPr id="0" name=""/>
        <dsp:cNvSpPr/>
      </dsp:nvSpPr>
      <dsp:spPr>
        <a:xfrm>
          <a:off x="0" y="3641719"/>
          <a:ext cx="1590215" cy="34673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b="1" kern="1200"/>
            <a:t>Empowering Collaboration:</a:t>
          </a:r>
          <a:endParaRPr lang="en-US" sz="900" kern="1200"/>
        </a:p>
      </dsp:txBody>
      <dsp:txXfrm>
        <a:off x="16926" y="3658645"/>
        <a:ext cx="1556363" cy="31288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F48B62-3F1E-4BCF-97EC-670F9B643EDB}">
      <dsp:nvSpPr>
        <dsp:cNvPr id="0" name=""/>
        <dsp:cNvSpPr/>
      </dsp:nvSpPr>
      <dsp:spPr>
        <a:xfrm>
          <a:off x="0" y="482"/>
          <a:ext cx="336197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263996-FB9D-470C-A083-AD04FD646801}">
      <dsp:nvSpPr>
        <dsp:cNvPr id="0" name=""/>
        <dsp:cNvSpPr/>
      </dsp:nvSpPr>
      <dsp:spPr>
        <a:xfrm>
          <a:off x="0" y="482"/>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Ensuring Security:</a:t>
          </a:r>
          <a:endParaRPr lang="en-US" sz="500" kern="1200"/>
        </a:p>
      </dsp:txBody>
      <dsp:txXfrm>
        <a:off x="0" y="482"/>
        <a:ext cx="672394" cy="282449"/>
      </dsp:txXfrm>
    </dsp:sp>
    <dsp:sp modelId="{A9873353-01E5-4A0B-B0D9-CAE5C42968FA}">
      <dsp:nvSpPr>
        <dsp:cNvPr id="0" name=""/>
        <dsp:cNvSpPr/>
      </dsp:nvSpPr>
      <dsp:spPr>
        <a:xfrm>
          <a:off x="722823" y="13308"/>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Top priority for data and interactions.</a:t>
          </a:r>
        </a:p>
      </dsp:txBody>
      <dsp:txXfrm>
        <a:off x="722823" y="13308"/>
        <a:ext cx="2639148" cy="256521"/>
      </dsp:txXfrm>
    </dsp:sp>
    <dsp:sp modelId="{11AA5C21-F879-4AD4-AA98-6B67B20D7FDB}">
      <dsp:nvSpPr>
        <dsp:cNvPr id="0" name=""/>
        <dsp:cNvSpPr/>
      </dsp:nvSpPr>
      <dsp:spPr>
        <a:xfrm>
          <a:off x="672394" y="269830"/>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24F6C8A-6712-44F1-A773-F7B91CA9D7A5}">
      <dsp:nvSpPr>
        <dsp:cNvPr id="0" name=""/>
        <dsp:cNvSpPr/>
      </dsp:nvSpPr>
      <dsp:spPr>
        <a:xfrm>
          <a:off x="0" y="282932"/>
          <a:ext cx="3361972"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12A675-D1FA-4E0E-AD9A-24DE17C23D4A}">
      <dsp:nvSpPr>
        <dsp:cNvPr id="0" name=""/>
        <dsp:cNvSpPr/>
      </dsp:nvSpPr>
      <dsp:spPr>
        <a:xfrm>
          <a:off x="0" y="282932"/>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Encrypted Communication:</a:t>
          </a:r>
          <a:endParaRPr lang="en-US" sz="500" kern="1200"/>
        </a:p>
      </dsp:txBody>
      <dsp:txXfrm>
        <a:off x="0" y="282932"/>
        <a:ext cx="672394" cy="282449"/>
      </dsp:txXfrm>
    </dsp:sp>
    <dsp:sp modelId="{D31D75C6-A457-4BD7-9E6A-1FF81175BBFC}">
      <dsp:nvSpPr>
        <dsp:cNvPr id="0" name=""/>
        <dsp:cNvSpPr/>
      </dsp:nvSpPr>
      <dsp:spPr>
        <a:xfrm>
          <a:off x="722823" y="295758"/>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Secure data exchange through encryption.</a:t>
          </a:r>
        </a:p>
      </dsp:txBody>
      <dsp:txXfrm>
        <a:off x="722823" y="295758"/>
        <a:ext cx="2639148" cy="256521"/>
      </dsp:txXfrm>
    </dsp:sp>
    <dsp:sp modelId="{33D1C96F-062E-4A3B-BED7-A6432608A51E}">
      <dsp:nvSpPr>
        <dsp:cNvPr id="0" name=""/>
        <dsp:cNvSpPr/>
      </dsp:nvSpPr>
      <dsp:spPr>
        <a:xfrm>
          <a:off x="672394" y="552280"/>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0E532E6-4793-49E4-B0C9-D5A410CD3141}">
      <dsp:nvSpPr>
        <dsp:cNvPr id="0" name=""/>
        <dsp:cNvSpPr/>
      </dsp:nvSpPr>
      <dsp:spPr>
        <a:xfrm>
          <a:off x="0" y="565382"/>
          <a:ext cx="336197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69A367-891F-4B7B-926D-BFC6A1D8CE4E}">
      <dsp:nvSpPr>
        <dsp:cNvPr id="0" name=""/>
        <dsp:cNvSpPr/>
      </dsp:nvSpPr>
      <dsp:spPr>
        <a:xfrm>
          <a:off x="0" y="565382"/>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dirty="0"/>
            <a:t>Access Control:</a:t>
          </a:r>
          <a:endParaRPr lang="en-US" sz="500" kern="1200" dirty="0"/>
        </a:p>
      </dsp:txBody>
      <dsp:txXfrm>
        <a:off x="0" y="565382"/>
        <a:ext cx="672394" cy="282449"/>
      </dsp:txXfrm>
    </dsp:sp>
    <dsp:sp modelId="{9BEA501D-3ADE-4C68-8D39-60BFEE423A36}">
      <dsp:nvSpPr>
        <dsp:cNvPr id="0" name=""/>
        <dsp:cNvSpPr/>
      </dsp:nvSpPr>
      <dsp:spPr>
        <a:xfrm>
          <a:off x="722823" y="578208"/>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Authorized user interactions only.</a:t>
          </a:r>
        </a:p>
      </dsp:txBody>
      <dsp:txXfrm>
        <a:off x="722823" y="578208"/>
        <a:ext cx="2639148" cy="256521"/>
      </dsp:txXfrm>
    </dsp:sp>
    <dsp:sp modelId="{0DD30B83-C1CB-4756-8EF1-5CF7563DA383}">
      <dsp:nvSpPr>
        <dsp:cNvPr id="0" name=""/>
        <dsp:cNvSpPr/>
      </dsp:nvSpPr>
      <dsp:spPr>
        <a:xfrm>
          <a:off x="672394" y="834730"/>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92AFA90-8E86-4CA1-AD27-922DB2510B1B}">
      <dsp:nvSpPr>
        <dsp:cNvPr id="0" name=""/>
        <dsp:cNvSpPr/>
      </dsp:nvSpPr>
      <dsp:spPr>
        <a:xfrm>
          <a:off x="0" y="847832"/>
          <a:ext cx="3361972"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33F4DB-3A51-455A-807F-2903DDDEE104}">
      <dsp:nvSpPr>
        <dsp:cNvPr id="0" name=""/>
        <dsp:cNvSpPr/>
      </dsp:nvSpPr>
      <dsp:spPr>
        <a:xfrm>
          <a:off x="0" y="847832"/>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Multi-Factor Authentication (MFA):</a:t>
          </a:r>
          <a:endParaRPr lang="en-US" sz="500" kern="1200"/>
        </a:p>
      </dsp:txBody>
      <dsp:txXfrm>
        <a:off x="0" y="847832"/>
        <a:ext cx="672394" cy="282449"/>
      </dsp:txXfrm>
    </dsp:sp>
    <dsp:sp modelId="{DFD4D9AA-BC18-4593-85C5-C11014E160D4}">
      <dsp:nvSpPr>
        <dsp:cNvPr id="0" name=""/>
        <dsp:cNvSpPr/>
      </dsp:nvSpPr>
      <dsp:spPr>
        <a:xfrm>
          <a:off x="722823" y="860658"/>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Multiple verification layers for access.</a:t>
          </a:r>
        </a:p>
      </dsp:txBody>
      <dsp:txXfrm>
        <a:off x="722823" y="860658"/>
        <a:ext cx="2639148" cy="256521"/>
      </dsp:txXfrm>
    </dsp:sp>
    <dsp:sp modelId="{3FD51CF9-8CB5-43C6-B94A-12E15F96E935}">
      <dsp:nvSpPr>
        <dsp:cNvPr id="0" name=""/>
        <dsp:cNvSpPr/>
      </dsp:nvSpPr>
      <dsp:spPr>
        <a:xfrm>
          <a:off x="672394" y="1117180"/>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3D57339-8606-459C-A4C6-6B4A30D906DA}">
      <dsp:nvSpPr>
        <dsp:cNvPr id="0" name=""/>
        <dsp:cNvSpPr/>
      </dsp:nvSpPr>
      <dsp:spPr>
        <a:xfrm>
          <a:off x="0" y="1130282"/>
          <a:ext cx="336197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06AF4F-B871-43E2-90F1-5A5362AAB489}">
      <dsp:nvSpPr>
        <dsp:cNvPr id="0" name=""/>
        <dsp:cNvSpPr/>
      </dsp:nvSpPr>
      <dsp:spPr>
        <a:xfrm>
          <a:off x="0" y="1130282"/>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Immutable Ledger:</a:t>
          </a:r>
          <a:endParaRPr lang="en-US" sz="500" kern="1200"/>
        </a:p>
      </dsp:txBody>
      <dsp:txXfrm>
        <a:off x="0" y="1130282"/>
        <a:ext cx="672394" cy="282449"/>
      </dsp:txXfrm>
    </dsp:sp>
    <dsp:sp modelId="{AE477E61-F900-4A3D-BF13-E4C58160EE42}">
      <dsp:nvSpPr>
        <dsp:cNvPr id="0" name=""/>
        <dsp:cNvSpPr/>
      </dsp:nvSpPr>
      <dsp:spPr>
        <a:xfrm>
          <a:off x="722823" y="1143108"/>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Hedera Hashgraph prevents data tampering.</a:t>
          </a:r>
        </a:p>
      </dsp:txBody>
      <dsp:txXfrm>
        <a:off x="722823" y="1143108"/>
        <a:ext cx="2639148" cy="256521"/>
      </dsp:txXfrm>
    </dsp:sp>
    <dsp:sp modelId="{111C595E-9C7A-44C1-AB67-5991A370AE6D}">
      <dsp:nvSpPr>
        <dsp:cNvPr id="0" name=""/>
        <dsp:cNvSpPr/>
      </dsp:nvSpPr>
      <dsp:spPr>
        <a:xfrm>
          <a:off x="672394" y="1399629"/>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C38C8F0-9018-4347-98EB-0308D193EC58}">
      <dsp:nvSpPr>
        <dsp:cNvPr id="0" name=""/>
        <dsp:cNvSpPr/>
      </dsp:nvSpPr>
      <dsp:spPr>
        <a:xfrm>
          <a:off x="0" y="1412731"/>
          <a:ext cx="336197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5D3DF72-4901-47F0-809D-3E9EBCA66164}">
      <dsp:nvSpPr>
        <dsp:cNvPr id="0" name=""/>
        <dsp:cNvSpPr/>
      </dsp:nvSpPr>
      <dsp:spPr>
        <a:xfrm>
          <a:off x="0" y="1412731"/>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Audit Trails:</a:t>
          </a:r>
          <a:endParaRPr lang="en-US" sz="500" kern="1200"/>
        </a:p>
      </dsp:txBody>
      <dsp:txXfrm>
        <a:off x="0" y="1412731"/>
        <a:ext cx="672394" cy="282449"/>
      </dsp:txXfrm>
    </dsp:sp>
    <dsp:sp modelId="{2DCA3749-85C0-4001-A451-6E7C4A10C7CA}">
      <dsp:nvSpPr>
        <dsp:cNvPr id="0" name=""/>
        <dsp:cNvSpPr/>
      </dsp:nvSpPr>
      <dsp:spPr>
        <a:xfrm>
          <a:off x="722823" y="1425557"/>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Traceable history for accountability.</a:t>
          </a:r>
        </a:p>
      </dsp:txBody>
      <dsp:txXfrm>
        <a:off x="722823" y="1425557"/>
        <a:ext cx="2639148" cy="256521"/>
      </dsp:txXfrm>
    </dsp:sp>
    <dsp:sp modelId="{7B0782FD-B78C-4480-AFE3-4B30190C506F}">
      <dsp:nvSpPr>
        <dsp:cNvPr id="0" name=""/>
        <dsp:cNvSpPr/>
      </dsp:nvSpPr>
      <dsp:spPr>
        <a:xfrm>
          <a:off x="672394" y="1682079"/>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16F7C62-0BBF-43A4-BAC7-98A1CA8D6FC8}">
      <dsp:nvSpPr>
        <dsp:cNvPr id="0" name=""/>
        <dsp:cNvSpPr/>
      </dsp:nvSpPr>
      <dsp:spPr>
        <a:xfrm>
          <a:off x="0" y="1695181"/>
          <a:ext cx="3361972"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92CECE-DB00-4339-A5F2-3DF760344617}">
      <dsp:nvSpPr>
        <dsp:cNvPr id="0" name=""/>
        <dsp:cNvSpPr/>
      </dsp:nvSpPr>
      <dsp:spPr>
        <a:xfrm>
          <a:off x="0" y="1695181"/>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Regular Security Audits:</a:t>
          </a:r>
          <a:endParaRPr lang="en-US" sz="500" kern="1200"/>
        </a:p>
      </dsp:txBody>
      <dsp:txXfrm>
        <a:off x="0" y="1695181"/>
        <a:ext cx="672394" cy="282449"/>
      </dsp:txXfrm>
    </dsp:sp>
    <dsp:sp modelId="{A1046B28-708E-4543-A3E8-80B5D61891EE}">
      <dsp:nvSpPr>
        <dsp:cNvPr id="0" name=""/>
        <dsp:cNvSpPr/>
      </dsp:nvSpPr>
      <dsp:spPr>
        <a:xfrm>
          <a:off x="722823" y="1708007"/>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Periodic vulnerability assessments.</a:t>
          </a:r>
        </a:p>
      </dsp:txBody>
      <dsp:txXfrm>
        <a:off x="722823" y="1708007"/>
        <a:ext cx="2639148" cy="256521"/>
      </dsp:txXfrm>
    </dsp:sp>
    <dsp:sp modelId="{6DEC464D-0879-442F-BF01-167B0EB5089F}">
      <dsp:nvSpPr>
        <dsp:cNvPr id="0" name=""/>
        <dsp:cNvSpPr/>
      </dsp:nvSpPr>
      <dsp:spPr>
        <a:xfrm>
          <a:off x="672394" y="1964529"/>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AED75E5-0FF7-44EC-B295-CCD1CC1BEDC8}">
      <dsp:nvSpPr>
        <dsp:cNvPr id="0" name=""/>
        <dsp:cNvSpPr/>
      </dsp:nvSpPr>
      <dsp:spPr>
        <a:xfrm>
          <a:off x="0" y="1977631"/>
          <a:ext cx="336197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E36DB8-2E2F-4A30-8C64-5E128BF0E413}">
      <dsp:nvSpPr>
        <dsp:cNvPr id="0" name=""/>
        <dsp:cNvSpPr/>
      </dsp:nvSpPr>
      <dsp:spPr>
        <a:xfrm>
          <a:off x="0" y="1977631"/>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Smart Contract Auditing:</a:t>
          </a:r>
          <a:endParaRPr lang="en-US" sz="500" kern="1200"/>
        </a:p>
      </dsp:txBody>
      <dsp:txXfrm>
        <a:off x="0" y="1977631"/>
        <a:ext cx="672394" cy="282449"/>
      </dsp:txXfrm>
    </dsp:sp>
    <dsp:sp modelId="{0151A3B4-3869-4802-8905-B4125E18A9D0}">
      <dsp:nvSpPr>
        <dsp:cNvPr id="0" name=""/>
        <dsp:cNvSpPr/>
      </dsp:nvSpPr>
      <dsp:spPr>
        <a:xfrm>
          <a:off x="722823" y="1990457"/>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Comprehensive contract reviews.</a:t>
          </a:r>
        </a:p>
      </dsp:txBody>
      <dsp:txXfrm>
        <a:off x="722823" y="1990457"/>
        <a:ext cx="2639148" cy="256521"/>
      </dsp:txXfrm>
    </dsp:sp>
    <dsp:sp modelId="{52F043C9-937F-44DB-BE50-075C15459E12}">
      <dsp:nvSpPr>
        <dsp:cNvPr id="0" name=""/>
        <dsp:cNvSpPr/>
      </dsp:nvSpPr>
      <dsp:spPr>
        <a:xfrm>
          <a:off x="672394" y="2246979"/>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64E7AE9-8E35-4A96-8CB5-C167E89EA464}">
      <dsp:nvSpPr>
        <dsp:cNvPr id="0" name=""/>
        <dsp:cNvSpPr/>
      </dsp:nvSpPr>
      <dsp:spPr>
        <a:xfrm>
          <a:off x="0" y="2260081"/>
          <a:ext cx="3361972"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BAB0AC-E66E-4593-A87C-35DD5847A0BE}">
      <dsp:nvSpPr>
        <dsp:cNvPr id="0" name=""/>
        <dsp:cNvSpPr/>
      </dsp:nvSpPr>
      <dsp:spPr>
        <a:xfrm>
          <a:off x="0" y="2260081"/>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Penetration Testing:</a:t>
          </a:r>
          <a:endParaRPr lang="en-US" sz="500" kern="1200"/>
        </a:p>
      </dsp:txBody>
      <dsp:txXfrm>
        <a:off x="0" y="2260081"/>
        <a:ext cx="672394" cy="282449"/>
      </dsp:txXfrm>
    </dsp:sp>
    <dsp:sp modelId="{8F2DDE86-7C77-41BD-8269-9468A4CA38A0}">
      <dsp:nvSpPr>
        <dsp:cNvPr id="0" name=""/>
        <dsp:cNvSpPr/>
      </dsp:nvSpPr>
      <dsp:spPr>
        <a:xfrm>
          <a:off x="722823" y="2272907"/>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Identifying weak points through simulated attacks.</a:t>
          </a:r>
        </a:p>
      </dsp:txBody>
      <dsp:txXfrm>
        <a:off x="722823" y="2272907"/>
        <a:ext cx="2639148" cy="256521"/>
      </dsp:txXfrm>
    </dsp:sp>
    <dsp:sp modelId="{74D7816D-29C2-4BCF-BA91-E3AAF407380F}">
      <dsp:nvSpPr>
        <dsp:cNvPr id="0" name=""/>
        <dsp:cNvSpPr/>
      </dsp:nvSpPr>
      <dsp:spPr>
        <a:xfrm>
          <a:off x="672394" y="2529429"/>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FC1F670-0829-411B-9DBC-3592596D1E23}">
      <dsp:nvSpPr>
        <dsp:cNvPr id="0" name=""/>
        <dsp:cNvSpPr/>
      </dsp:nvSpPr>
      <dsp:spPr>
        <a:xfrm>
          <a:off x="0" y="2542531"/>
          <a:ext cx="336197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306A264-7DE8-4B3D-949F-FB3D491259EB}">
      <dsp:nvSpPr>
        <dsp:cNvPr id="0" name=""/>
        <dsp:cNvSpPr/>
      </dsp:nvSpPr>
      <dsp:spPr>
        <a:xfrm>
          <a:off x="0" y="2542531"/>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Data Encryption at Rest:</a:t>
          </a:r>
          <a:endParaRPr lang="en-US" sz="500" kern="1200"/>
        </a:p>
      </dsp:txBody>
      <dsp:txXfrm>
        <a:off x="0" y="2542531"/>
        <a:ext cx="672394" cy="282449"/>
      </dsp:txXfrm>
    </dsp:sp>
    <dsp:sp modelId="{CB611539-9AEE-41E0-A7BB-D35DE2E76A73}">
      <dsp:nvSpPr>
        <dsp:cNvPr id="0" name=""/>
        <dsp:cNvSpPr/>
      </dsp:nvSpPr>
      <dsp:spPr>
        <a:xfrm>
          <a:off x="722823" y="2555357"/>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Data security even when inactive.</a:t>
          </a:r>
        </a:p>
      </dsp:txBody>
      <dsp:txXfrm>
        <a:off x="722823" y="2555357"/>
        <a:ext cx="2639148" cy="256521"/>
      </dsp:txXfrm>
    </dsp:sp>
    <dsp:sp modelId="{90B0319C-B51E-4012-B69F-B0C2FC63936F}">
      <dsp:nvSpPr>
        <dsp:cNvPr id="0" name=""/>
        <dsp:cNvSpPr/>
      </dsp:nvSpPr>
      <dsp:spPr>
        <a:xfrm>
          <a:off x="672394" y="2811879"/>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A5E4E87-4DDC-46DD-8159-177F62D64BAB}">
      <dsp:nvSpPr>
        <dsp:cNvPr id="0" name=""/>
        <dsp:cNvSpPr/>
      </dsp:nvSpPr>
      <dsp:spPr>
        <a:xfrm>
          <a:off x="0" y="2824980"/>
          <a:ext cx="336197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3BEA00E-E165-4BE3-91B5-6C7EDD2115B9}">
      <dsp:nvSpPr>
        <dsp:cNvPr id="0" name=""/>
        <dsp:cNvSpPr/>
      </dsp:nvSpPr>
      <dsp:spPr>
        <a:xfrm>
          <a:off x="0" y="2824980"/>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Privacy Protection:</a:t>
          </a:r>
          <a:endParaRPr lang="en-US" sz="500" kern="1200"/>
        </a:p>
      </dsp:txBody>
      <dsp:txXfrm>
        <a:off x="0" y="2824980"/>
        <a:ext cx="672394" cy="282449"/>
      </dsp:txXfrm>
    </dsp:sp>
    <dsp:sp modelId="{864B4220-16F4-441A-BAB2-2BA38665F65A}">
      <dsp:nvSpPr>
        <dsp:cNvPr id="0" name=""/>
        <dsp:cNvSpPr/>
      </dsp:nvSpPr>
      <dsp:spPr>
        <a:xfrm>
          <a:off x="722823" y="2837807"/>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Sharing task details only with authorized users.</a:t>
          </a:r>
        </a:p>
      </dsp:txBody>
      <dsp:txXfrm>
        <a:off x="722823" y="2837807"/>
        <a:ext cx="2639148" cy="256521"/>
      </dsp:txXfrm>
    </dsp:sp>
    <dsp:sp modelId="{44AA1217-07A2-4C14-BE36-623EDC9FFC1D}">
      <dsp:nvSpPr>
        <dsp:cNvPr id="0" name=""/>
        <dsp:cNvSpPr/>
      </dsp:nvSpPr>
      <dsp:spPr>
        <a:xfrm>
          <a:off x="672394" y="3094328"/>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1A1C7F9-9EB6-4880-9212-60C8D9EDAB99}">
      <dsp:nvSpPr>
        <dsp:cNvPr id="0" name=""/>
        <dsp:cNvSpPr/>
      </dsp:nvSpPr>
      <dsp:spPr>
        <a:xfrm>
          <a:off x="0" y="3107430"/>
          <a:ext cx="3361972"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118C9B-407B-479E-BB50-7E9B29C5B220}">
      <dsp:nvSpPr>
        <dsp:cNvPr id="0" name=""/>
        <dsp:cNvSpPr/>
      </dsp:nvSpPr>
      <dsp:spPr>
        <a:xfrm>
          <a:off x="0" y="3107430"/>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Ongoing Monitoring:</a:t>
          </a:r>
          <a:endParaRPr lang="en-US" sz="500" kern="1200"/>
        </a:p>
      </dsp:txBody>
      <dsp:txXfrm>
        <a:off x="0" y="3107430"/>
        <a:ext cx="672394" cy="282449"/>
      </dsp:txXfrm>
    </dsp:sp>
    <dsp:sp modelId="{D88BE429-7074-4AE9-9CCE-3D416BCA042D}">
      <dsp:nvSpPr>
        <dsp:cNvPr id="0" name=""/>
        <dsp:cNvSpPr/>
      </dsp:nvSpPr>
      <dsp:spPr>
        <a:xfrm>
          <a:off x="722823" y="3120256"/>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Swift detection of suspicious activities.</a:t>
          </a:r>
        </a:p>
      </dsp:txBody>
      <dsp:txXfrm>
        <a:off x="722823" y="3120256"/>
        <a:ext cx="2639148" cy="256521"/>
      </dsp:txXfrm>
    </dsp:sp>
    <dsp:sp modelId="{D9008C5C-49E0-42D7-B947-7E79E6536A75}">
      <dsp:nvSpPr>
        <dsp:cNvPr id="0" name=""/>
        <dsp:cNvSpPr/>
      </dsp:nvSpPr>
      <dsp:spPr>
        <a:xfrm>
          <a:off x="672394" y="3376778"/>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7C8EED-B27C-45E8-85CD-86AA95976F13}">
      <dsp:nvSpPr>
        <dsp:cNvPr id="0" name=""/>
        <dsp:cNvSpPr/>
      </dsp:nvSpPr>
      <dsp:spPr>
        <a:xfrm>
          <a:off x="0" y="3389880"/>
          <a:ext cx="336197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9D1D3D-B701-48E8-A804-60B5BDCACEB4}">
      <dsp:nvSpPr>
        <dsp:cNvPr id="0" name=""/>
        <dsp:cNvSpPr/>
      </dsp:nvSpPr>
      <dsp:spPr>
        <a:xfrm>
          <a:off x="0" y="3389880"/>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User Education:</a:t>
          </a:r>
          <a:endParaRPr lang="en-US" sz="500" kern="1200"/>
        </a:p>
      </dsp:txBody>
      <dsp:txXfrm>
        <a:off x="0" y="3389880"/>
        <a:ext cx="672394" cy="282449"/>
      </dsp:txXfrm>
    </dsp:sp>
    <dsp:sp modelId="{8D10C387-7CD7-4D37-9E94-EA2F8B0D903C}">
      <dsp:nvSpPr>
        <dsp:cNvPr id="0" name=""/>
        <dsp:cNvSpPr/>
      </dsp:nvSpPr>
      <dsp:spPr>
        <a:xfrm>
          <a:off x="722823" y="3402706"/>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Promoting security awareness.</a:t>
          </a:r>
        </a:p>
      </dsp:txBody>
      <dsp:txXfrm>
        <a:off x="722823" y="3402706"/>
        <a:ext cx="2639148" cy="256521"/>
      </dsp:txXfrm>
    </dsp:sp>
    <dsp:sp modelId="{45168463-A7CA-4781-81F8-93028AF75DCE}">
      <dsp:nvSpPr>
        <dsp:cNvPr id="0" name=""/>
        <dsp:cNvSpPr/>
      </dsp:nvSpPr>
      <dsp:spPr>
        <a:xfrm>
          <a:off x="672394" y="3659228"/>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A5D312-0770-421B-BE92-5DDCEDC54C31}">
      <dsp:nvSpPr>
        <dsp:cNvPr id="0" name=""/>
        <dsp:cNvSpPr/>
      </dsp:nvSpPr>
      <dsp:spPr>
        <a:xfrm>
          <a:off x="0" y="3672330"/>
          <a:ext cx="3361972"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981ACE-B591-45B1-9B84-82A9437B53C4}">
      <dsp:nvSpPr>
        <dsp:cNvPr id="0" name=""/>
        <dsp:cNvSpPr/>
      </dsp:nvSpPr>
      <dsp:spPr>
        <a:xfrm>
          <a:off x="0" y="3672330"/>
          <a:ext cx="672394" cy="282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kern="1200"/>
            <a:t>Regulatory Compliance:</a:t>
          </a:r>
          <a:endParaRPr lang="en-US" sz="500" kern="1200"/>
        </a:p>
      </dsp:txBody>
      <dsp:txXfrm>
        <a:off x="0" y="3672330"/>
        <a:ext cx="672394" cy="282449"/>
      </dsp:txXfrm>
    </dsp:sp>
    <dsp:sp modelId="{44395A7A-E150-4C6F-BD20-FC5F015C78BC}">
      <dsp:nvSpPr>
        <dsp:cNvPr id="0" name=""/>
        <dsp:cNvSpPr/>
      </dsp:nvSpPr>
      <dsp:spPr>
        <a:xfrm>
          <a:off x="722823" y="3685156"/>
          <a:ext cx="2639148" cy="2565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a:t>Adhering to data protection regulations.</a:t>
          </a:r>
        </a:p>
      </dsp:txBody>
      <dsp:txXfrm>
        <a:off x="722823" y="3685156"/>
        <a:ext cx="2639148" cy="256521"/>
      </dsp:txXfrm>
    </dsp:sp>
    <dsp:sp modelId="{DE7FAC4C-9A55-4D25-A6CD-AB8506E3F9DB}">
      <dsp:nvSpPr>
        <dsp:cNvPr id="0" name=""/>
        <dsp:cNvSpPr/>
      </dsp:nvSpPr>
      <dsp:spPr>
        <a:xfrm>
          <a:off x="672394" y="3941678"/>
          <a:ext cx="268957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2146DE-B3C4-4DE0-91CA-09655E8F5EA5}">
      <dsp:nvSpPr>
        <dsp:cNvPr id="0" name=""/>
        <dsp:cNvSpPr/>
      </dsp:nvSpPr>
      <dsp:spPr>
        <a:xfrm>
          <a:off x="2040" y="157994"/>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Continual Development:</a:t>
          </a:r>
          <a:endParaRPr lang="en-US" sz="800" kern="1200"/>
        </a:p>
        <a:p>
          <a:pPr marL="57150" lvl="1" indent="-57150" algn="l" defTabSz="266700">
            <a:lnSpc>
              <a:spcPct val="90000"/>
            </a:lnSpc>
            <a:spcBef>
              <a:spcPct val="0"/>
            </a:spcBef>
            <a:spcAft>
              <a:spcPct val="15000"/>
            </a:spcAft>
            <a:buChar char="•"/>
          </a:pPr>
          <a:r>
            <a:rPr lang="en-IN" sz="600" kern="1200"/>
            <a:t>System designed for ongoing improvements.</a:t>
          </a:r>
          <a:endParaRPr lang="en-US" sz="600" kern="1200"/>
        </a:p>
      </dsp:txBody>
      <dsp:txXfrm>
        <a:off x="2040" y="157994"/>
        <a:ext cx="1104567" cy="662740"/>
      </dsp:txXfrm>
    </dsp:sp>
    <dsp:sp modelId="{EBA2CDBB-6117-4AD2-A438-94E8B9EF734E}">
      <dsp:nvSpPr>
        <dsp:cNvPr id="0" name=""/>
        <dsp:cNvSpPr/>
      </dsp:nvSpPr>
      <dsp:spPr>
        <a:xfrm>
          <a:off x="1217064" y="157994"/>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dirty="0"/>
            <a:t>Platform Integration:</a:t>
          </a:r>
          <a:endParaRPr lang="en-US" sz="800" kern="1200" dirty="0"/>
        </a:p>
        <a:p>
          <a:pPr marL="57150" lvl="1" indent="-57150" algn="l" defTabSz="266700">
            <a:lnSpc>
              <a:spcPct val="90000"/>
            </a:lnSpc>
            <a:spcBef>
              <a:spcPct val="0"/>
            </a:spcBef>
            <a:spcAft>
              <a:spcPct val="15000"/>
            </a:spcAft>
            <a:buChar char="•"/>
          </a:pPr>
          <a:r>
            <a:rPr lang="en-IN" sz="600" kern="1200"/>
            <a:t>Integrate with other platforms for expanded features.</a:t>
          </a:r>
          <a:endParaRPr lang="en-US" sz="600" kern="1200"/>
        </a:p>
      </dsp:txBody>
      <dsp:txXfrm>
        <a:off x="1217064" y="157994"/>
        <a:ext cx="1104567" cy="662740"/>
      </dsp:txXfrm>
    </dsp:sp>
    <dsp:sp modelId="{6F6CA375-E900-48E7-8CBC-6B84FD2A80B4}">
      <dsp:nvSpPr>
        <dsp:cNvPr id="0" name=""/>
        <dsp:cNvSpPr/>
      </dsp:nvSpPr>
      <dsp:spPr>
        <a:xfrm>
          <a:off x="2432089" y="157994"/>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Smart Contract Automation:</a:t>
          </a:r>
          <a:endParaRPr lang="en-US" sz="800" kern="1200"/>
        </a:p>
        <a:p>
          <a:pPr marL="57150" lvl="1" indent="-57150" algn="l" defTabSz="266700">
            <a:lnSpc>
              <a:spcPct val="90000"/>
            </a:lnSpc>
            <a:spcBef>
              <a:spcPct val="0"/>
            </a:spcBef>
            <a:spcAft>
              <a:spcPct val="15000"/>
            </a:spcAft>
            <a:buChar char="•"/>
          </a:pPr>
          <a:r>
            <a:rPr lang="en-IN" sz="600" kern="1200" dirty="0"/>
            <a:t>Automate tasks through advanced smart contracts.</a:t>
          </a:r>
          <a:endParaRPr lang="en-US" sz="600" kern="1200" dirty="0"/>
        </a:p>
      </dsp:txBody>
      <dsp:txXfrm>
        <a:off x="2432089" y="157994"/>
        <a:ext cx="1104567" cy="662740"/>
      </dsp:txXfrm>
    </dsp:sp>
    <dsp:sp modelId="{2FB56F9D-FF7D-4E5B-9EE1-B139D223F387}">
      <dsp:nvSpPr>
        <dsp:cNvPr id="0" name=""/>
        <dsp:cNvSpPr/>
      </dsp:nvSpPr>
      <dsp:spPr>
        <a:xfrm>
          <a:off x="3647114" y="157994"/>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AI-Driven Recommendations:</a:t>
          </a:r>
          <a:endParaRPr lang="en-US" sz="800" kern="1200"/>
        </a:p>
        <a:p>
          <a:pPr marL="57150" lvl="1" indent="-57150" algn="l" defTabSz="266700">
            <a:lnSpc>
              <a:spcPct val="90000"/>
            </a:lnSpc>
            <a:spcBef>
              <a:spcPct val="0"/>
            </a:spcBef>
            <a:spcAft>
              <a:spcPct val="15000"/>
            </a:spcAft>
            <a:buChar char="•"/>
          </a:pPr>
          <a:r>
            <a:rPr lang="en-IN" sz="600" kern="1200"/>
            <a:t>AI suggests optimal task assignments.</a:t>
          </a:r>
          <a:endParaRPr lang="en-US" sz="600" kern="1200"/>
        </a:p>
      </dsp:txBody>
      <dsp:txXfrm>
        <a:off x="3647114" y="157994"/>
        <a:ext cx="1104567" cy="662740"/>
      </dsp:txXfrm>
    </dsp:sp>
    <dsp:sp modelId="{A0FAEF53-4D07-42AD-9179-DC532ADC9D2A}">
      <dsp:nvSpPr>
        <dsp:cNvPr id="0" name=""/>
        <dsp:cNvSpPr/>
      </dsp:nvSpPr>
      <dsp:spPr>
        <a:xfrm>
          <a:off x="4862138" y="157994"/>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Enhanced Reporting:</a:t>
          </a:r>
          <a:endParaRPr lang="en-US" sz="800" kern="1200"/>
        </a:p>
        <a:p>
          <a:pPr marL="57150" lvl="1" indent="-57150" algn="l" defTabSz="266700">
            <a:lnSpc>
              <a:spcPct val="90000"/>
            </a:lnSpc>
            <a:spcBef>
              <a:spcPct val="0"/>
            </a:spcBef>
            <a:spcAft>
              <a:spcPct val="15000"/>
            </a:spcAft>
            <a:buChar char="•"/>
          </a:pPr>
          <a:r>
            <a:rPr lang="en-IN" sz="600" kern="1200"/>
            <a:t>Detailed task performance insights.</a:t>
          </a:r>
          <a:endParaRPr lang="en-US" sz="600" kern="1200"/>
        </a:p>
      </dsp:txBody>
      <dsp:txXfrm>
        <a:off x="4862138" y="157994"/>
        <a:ext cx="1104567" cy="662740"/>
      </dsp:txXfrm>
    </dsp:sp>
    <dsp:sp modelId="{71A43CD3-C7D2-4A98-9146-9825D59F1BD5}">
      <dsp:nvSpPr>
        <dsp:cNvPr id="0" name=""/>
        <dsp:cNvSpPr/>
      </dsp:nvSpPr>
      <dsp:spPr>
        <a:xfrm>
          <a:off x="2040" y="931192"/>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Advanced Notifications:</a:t>
          </a:r>
          <a:endParaRPr lang="en-US" sz="800" kern="1200"/>
        </a:p>
        <a:p>
          <a:pPr marL="57150" lvl="1" indent="-57150" algn="l" defTabSz="266700">
            <a:lnSpc>
              <a:spcPct val="90000"/>
            </a:lnSpc>
            <a:spcBef>
              <a:spcPct val="0"/>
            </a:spcBef>
            <a:spcAft>
              <a:spcPct val="15000"/>
            </a:spcAft>
            <a:buChar char="•"/>
          </a:pPr>
          <a:r>
            <a:rPr lang="en-IN" sz="600" kern="1200"/>
            <a:t>Improved updates and reminders.</a:t>
          </a:r>
          <a:endParaRPr lang="en-US" sz="600" kern="1200"/>
        </a:p>
      </dsp:txBody>
      <dsp:txXfrm>
        <a:off x="2040" y="931192"/>
        <a:ext cx="1104567" cy="662740"/>
      </dsp:txXfrm>
    </dsp:sp>
    <dsp:sp modelId="{5BE30CC9-3236-4E9D-A51C-839726BEEFD0}">
      <dsp:nvSpPr>
        <dsp:cNvPr id="0" name=""/>
        <dsp:cNvSpPr/>
      </dsp:nvSpPr>
      <dsp:spPr>
        <a:xfrm>
          <a:off x="1217064" y="931192"/>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Decentralized Identity:</a:t>
          </a:r>
          <a:endParaRPr lang="en-US" sz="800" kern="1200"/>
        </a:p>
        <a:p>
          <a:pPr marL="57150" lvl="1" indent="-57150" algn="l" defTabSz="266700">
            <a:lnSpc>
              <a:spcPct val="90000"/>
            </a:lnSpc>
            <a:spcBef>
              <a:spcPct val="0"/>
            </a:spcBef>
            <a:spcAft>
              <a:spcPct val="15000"/>
            </a:spcAft>
            <a:buChar char="•"/>
          </a:pPr>
          <a:r>
            <a:rPr lang="en-IN" sz="600" kern="1200"/>
            <a:t>Enhanced authentication and privacy.</a:t>
          </a:r>
          <a:endParaRPr lang="en-US" sz="600" kern="1200"/>
        </a:p>
      </dsp:txBody>
      <dsp:txXfrm>
        <a:off x="1217064" y="931192"/>
        <a:ext cx="1104567" cy="662740"/>
      </dsp:txXfrm>
    </dsp:sp>
    <dsp:sp modelId="{664AF99C-BED5-4363-BBB1-38238D8A46B6}">
      <dsp:nvSpPr>
        <dsp:cNvPr id="0" name=""/>
        <dsp:cNvSpPr/>
      </dsp:nvSpPr>
      <dsp:spPr>
        <a:xfrm>
          <a:off x="2432089" y="931192"/>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Collaboration Tools:</a:t>
          </a:r>
          <a:endParaRPr lang="en-US" sz="800" kern="1200"/>
        </a:p>
        <a:p>
          <a:pPr marL="57150" lvl="1" indent="-57150" algn="l" defTabSz="266700">
            <a:lnSpc>
              <a:spcPct val="90000"/>
            </a:lnSpc>
            <a:spcBef>
              <a:spcPct val="0"/>
            </a:spcBef>
            <a:spcAft>
              <a:spcPct val="15000"/>
            </a:spcAft>
            <a:buChar char="•"/>
          </a:pPr>
          <a:r>
            <a:rPr lang="en-IN" sz="600" kern="1200"/>
            <a:t>Seamless integration for communication.</a:t>
          </a:r>
          <a:endParaRPr lang="en-US" sz="600" kern="1200"/>
        </a:p>
      </dsp:txBody>
      <dsp:txXfrm>
        <a:off x="2432089" y="931192"/>
        <a:ext cx="1104567" cy="662740"/>
      </dsp:txXfrm>
    </dsp:sp>
    <dsp:sp modelId="{B1D79C54-4BE5-4AAE-8AF8-81312F0BA39C}">
      <dsp:nvSpPr>
        <dsp:cNvPr id="0" name=""/>
        <dsp:cNvSpPr/>
      </dsp:nvSpPr>
      <dsp:spPr>
        <a:xfrm>
          <a:off x="3647114" y="931192"/>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Decentralized Governance:</a:t>
          </a:r>
          <a:endParaRPr lang="en-US" sz="800" kern="1200"/>
        </a:p>
        <a:p>
          <a:pPr marL="57150" lvl="1" indent="-57150" algn="l" defTabSz="266700">
            <a:lnSpc>
              <a:spcPct val="90000"/>
            </a:lnSpc>
            <a:spcBef>
              <a:spcPct val="0"/>
            </a:spcBef>
            <a:spcAft>
              <a:spcPct val="15000"/>
            </a:spcAft>
            <a:buChar char="•"/>
          </a:pPr>
          <a:r>
            <a:rPr lang="en-IN" sz="600" kern="1200"/>
            <a:t>User-driven platform upgrades.</a:t>
          </a:r>
          <a:endParaRPr lang="en-US" sz="600" kern="1200"/>
        </a:p>
      </dsp:txBody>
      <dsp:txXfrm>
        <a:off x="3647114" y="931192"/>
        <a:ext cx="1104567" cy="662740"/>
      </dsp:txXfrm>
    </dsp:sp>
    <dsp:sp modelId="{AEE43F11-D991-4692-8795-A75AA1D11608}">
      <dsp:nvSpPr>
        <dsp:cNvPr id="0" name=""/>
        <dsp:cNvSpPr/>
      </dsp:nvSpPr>
      <dsp:spPr>
        <a:xfrm>
          <a:off x="4862138" y="931192"/>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Scalability Focus:</a:t>
          </a:r>
          <a:endParaRPr lang="en-US" sz="800" kern="1200"/>
        </a:p>
        <a:p>
          <a:pPr marL="57150" lvl="1" indent="-57150" algn="l" defTabSz="266700">
            <a:lnSpc>
              <a:spcPct val="90000"/>
            </a:lnSpc>
            <a:spcBef>
              <a:spcPct val="0"/>
            </a:spcBef>
            <a:spcAft>
              <a:spcPct val="15000"/>
            </a:spcAft>
            <a:buChar char="•"/>
          </a:pPr>
          <a:r>
            <a:rPr lang="en-IN" sz="600" kern="1200"/>
            <a:t>Optimize for growing user bases.</a:t>
          </a:r>
          <a:endParaRPr lang="en-US" sz="600" kern="1200"/>
        </a:p>
      </dsp:txBody>
      <dsp:txXfrm>
        <a:off x="4862138" y="931192"/>
        <a:ext cx="1104567" cy="662740"/>
      </dsp:txXfrm>
    </dsp:sp>
    <dsp:sp modelId="{037A8E32-3847-429A-A181-09CCD30792DD}">
      <dsp:nvSpPr>
        <dsp:cNvPr id="0" name=""/>
        <dsp:cNvSpPr/>
      </dsp:nvSpPr>
      <dsp:spPr>
        <a:xfrm>
          <a:off x="2040" y="1704389"/>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Customization Options:</a:t>
          </a:r>
          <a:endParaRPr lang="en-US" sz="800" kern="1200"/>
        </a:p>
        <a:p>
          <a:pPr marL="57150" lvl="1" indent="-57150" algn="l" defTabSz="266700">
            <a:lnSpc>
              <a:spcPct val="90000"/>
            </a:lnSpc>
            <a:spcBef>
              <a:spcPct val="0"/>
            </a:spcBef>
            <a:spcAft>
              <a:spcPct val="15000"/>
            </a:spcAft>
            <a:buChar char="•"/>
          </a:pPr>
          <a:r>
            <a:rPr lang="en-IN" sz="600" kern="1200"/>
            <a:t>User-defined task views and workflows.</a:t>
          </a:r>
          <a:endParaRPr lang="en-US" sz="600" kern="1200"/>
        </a:p>
      </dsp:txBody>
      <dsp:txXfrm>
        <a:off x="2040" y="1704389"/>
        <a:ext cx="1104567" cy="662740"/>
      </dsp:txXfrm>
    </dsp:sp>
    <dsp:sp modelId="{5B775230-6501-40E2-950A-5AD35CA0D92D}">
      <dsp:nvSpPr>
        <dsp:cNvPr id="0" name=""/>
        <dsp:cNvSpPr/>
      </dsp:nvSpPr>
      <dsp:spPr>
        <a:xfrm>
          <a:off x="1217064" y="1704389"/>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Mobile Support:</a:t>
          </a:r>
          <a:endParaRPr lang="en-US" sz="800" kern="1200"/>
        </a:p>
        <a:p>
          <a:pPr marL="57150" lvl="1" indent="-57150" algn="l" defTabSz="266700">
            <a:lnSpc>
              <a:spcPct val="90000"/>
            </a:lnSpc>
            <a:spcBef>
              <a:spcPct val="0"/>
            </a:spcBef>
            <a:spcAft>
              <a:spcPct val="15000"/>
            </a:spcAft>
            <a:buChar char="•"/>
          </a:pPr>
          <a:r>
            <a:rPr lang="en-IN" sz="600" kern="1200"/>
            <a:t>Cross-device compatibility.</a:t>
          </a:r>
          <a:endParaRPr lang="en-US" sz="600" kern="1200"/>
        </a:p>
      </dsp:txBody>
      <dsp:txXfrm>
        <a:off x="1217064" y="1704389"/>
        <a:ext cx="1104567" cy="662740"/>
      </dsp:txXfrm>
    </dsp:sp>
    <dsp:sp modelId="{DBC54FAE-AD6F-4D07-999B-6E46BB9AC11B}">
      <dsp:nvSpPr>
        <dsp:cNvPr id="0" name=""/>
        <dsp:cNvSpPr/>
      </dsp:nvSpPr>
      <dsp:spPr>
        <a:xfrm>
          <a:off x="2432089" y="1704389"/>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Gamification Elements:</a:t>
          </a:r>
          <a:endParaRPr lang="en-US" sz="800" kern="1200"/>
        </a:p>
        <a:p>
          <a:pPr marL="57150" lvl="1" indent="-57150" algn="l" defTabSz="266700">
            <a:lnSpc>
              <a:spcPct val="90000"/>
            </a:lnSpc>
            <a:spcBef>
              <a:spcPct val="0"/>
            </a:spcBef>
            <a:spcAft>
              <a:spcPct val="15000"/>
            </a:spcAft>
            <a:buChar char="•"/>
          </a:pPr>
          <a:r>
            <a:rPr lang="en-IN" sz="600" kern="1200"/>
            <a:t>Engagement-enhancing features.</a:t>
          </a:r>
          <a:endParaRPr lang="en-US" sz="600" kern="1200"/>
        </a:p>
      </dsp:txBody>
      <dsp:txXfrm>
        <a:off x="2432089" y="1704389"/>
        <a:ext cx="1104567" cy="662740"/>
      </dsp:txXfrm>
    </dsp:sp>
    <dsp:sp modelId="{E1D25DE4-1567-4990-8528-2ACEBD9125F9}">
      <dsp:nvSpPr>
        <dsp:cNvPr id="0" name=""/>
        <dsp:cNvSpPr/>
      </dsp:nvSpPr>
      <dsp:spPr>
        <a:xfrm>
          <a:off x="3647114" y="1704389"/>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File Storage Integration:</a:t>
          </a:r>
          <a:endParaRPr lang="en-US" sz="800" kern="1200"/>
        </a:p>
        <a:p>
          <a:pPr marL="57150" lvl="1" indent="-57150" algn="l" defTabSz="266700">
            <a:lnSpc>
              <a:spcPct val="90000"/>
            </a:lnSpc>
            <a:spcBef>
              <a:spcPct val="0"/>
            </a:spcBef>
            <a:spcAft>
              <a:spcPct val="15000"/>
            </a:spcAft>
            <a:buChar char="•"/>
          </a:pPr>
          <a:r>
            <a:rPr lang="en-IN" sz="600" kern="1200"/>
            <a:t>Secure storage for task-related files.</a:t>
          </a:r>
          <a:endParaRPr lang="en-US" sz="600" kern="1200"/>
        </a:p>
      </dsp:txBody>
      <dsp:txXfrm>
        <a:off x="3647114" y="1704389"/>
        <a:ext cx="1104567" cy="662740"/>
      </dsp:txXfrm>
    </dsp:sp>
    <dsp:sp modelId="{D6F7B98B-37D7-4ACC-9770-CF95242F4B5D}">
      <dsp:nvSpPr>
        <dsp:cNvPr id="0" name=""/>
        <dsp:cNvSpPr/>
      </dsp:nvSpPr>
      <dsp:spPr>
        <a:xfrm>
          <a:off x="4862138" y="1704389"/>
          <a:ext cx="1104567" cy="66274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IN" sz="800" b="1" kern="1200"/>
            <a:t>User Feedback:</a:t>
          </a:r>
          <a:endParaRPr lang="en-US" sz="800" kern="1200"/>
        </a:p>
        <a:p>
          <a:pPr marL="57150" lvl="1" indent="-57150" algn="l" defTabSz="266700">
            <a:lnSpc>
              <a:spcPct val="90000"/>
            </a:lnSpc>
            <a:spcBef>
              <a:spcPct val="0"/>
            </a:spcBef>
            <a:spcAft>
              <a:spcPct val="15000"/>
            </a:spcAft>
            <a:buChar char="•"/>
          </a:pPr>
          <a:r>
            <a:rPr lang="en-IN" sz="600" kern="1200"/>
            <a:t>Input drives iterative enhancements.</a:t>
          </a:r>
          <a:endParaRPr lang="en-US" sz="600" kern="1200"/>
        </a:p>
      </dsp:txBody>
      <dsp:txXfrm>
        <a:off x="4862138" y="1704389"/>
        <a:ext cx="1104567" cy="66274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2BB49C4-98A3-FBE2-9E4F-A673B6E86D0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ED81A7F5-5DCB-EC5D-AE19-C58A4969A4E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3085CD-4652-4059-9D43-9C847940E598}" type="datetimeFigureOut">
              <a:rPr lang="en-IN" smtClean="0"/>
              <a:t>13-08-2023</a:t>
            </a:fld>
            <a:endParaRPr lang="en-IN"/>
          </a:p>
        </p:txBody>
      </p:sp>
      <p:sp>
        <p:nvSpPr>
          <p:cNvPr id="4" name="Footer Placeholder 3">
            <a:extLst>
              <a:ext uri="{FF2B5EF4-FFF2-40B4-BE49-F238E27FC236}">
                <a16:creationId xmlns:a16="http://schemas.microsoft.com/office/drawing/2014/main" id="{A764E1E5-8985-A05E-BF47-4E9960C15AA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0991F16B-A690-3BC2-6337-C791A30E55A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19FC07-8B90-4705-B693-8143D5D4509A}" type="slidenum">
              <a:rPr lang="en-IN" smtClean="0"/>
              <a:t>‹#›</a:t>
            </a:fld>
            <a:endParaRPr lang="en-IN"/>
          </a:p>
        </p:txBody>
      </p:sp>
    </p:spTree>
    <p:extLst>
      <p:ext uri="{BB962C8B-B14F-4D97-AF65-F5344CB8AC3E}">
        <p14:creationId xmlns:p14="http://schemas.microsoft.com/office/powerpoint/2010/main" val="2236023097"/>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3e13d9a7e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158d5a3ec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5158d5a3ec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755650" y="0"/>
            <a:ext cx="5950761"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706411"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958856" y="2571749"/>
            <a:ext cx="4138550" cy="1701419"/>
          </a:xfrm>
        </p:spPr>
        <p:txBody>
          <a:bodyPr anchor="t">
            <a:normAutofit/>
          </a:bodyPr>
          <a:lstStyle>
            <a:lvl1pPr algn="r">
              <a:defRPr sz="4500"/>
            </a:lvl1pPr>
          </a:lstStyle>
          <a:p>
            <a:r>
              <a:rPr lang="en-US"/>
              <a:t>Click to edit Master title style</a:t>
            </a:r>
          </a:p>
        </p:txBody>
      </p:sp>
      <p:sp>
        <p:nvSpPr>
          <p:cNvPr id="3" name="Subtitle 2"/>
          <p:cNvSpPr>
            <a:spLocks noGrp="1"/>
          </p:cNvSpPr>
          <p:nvPr>
            <p:ph type="subTitle" idx="1"/>
          </p:nvPr>
        </p:nvSpPr>
        <p:spPr>
          <a:xfrm>
            <a:off x="2079206" y="1701590"/>
            <a:ext cx="4018200" cy="870160"/>
          </a:xfrm>
        </p:spPr>
        <p:txBody>
          <a:bodyPr tIns="0" anchor="b">
            <a:normAutofit/>
          </a:bodyPr>
          <a:lstStyle>
            <a:lvl1pPr marL="0" indent="0" algn="r">
              <a:buNone/>
              <a:defRPr sz="1350" b="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smtClean="0"/>
              <a:pPr/>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rIns="45720"/>
          <a:lstStyle/>
          <a:p>
            <a:fld id="{D57F1E4F-1CFF-5643-939E-217C01CDF565}" type="slidenum">
              <a:rPr lang="en-US" smtClean="0"/>
              <a:pPr/>
              <a:t>‹#›</a:t>
            </a:fld>
            <a:endParaRPr lang="en-US"/>
          </a:p>
        </p:txBody>
      </p:sp>
      <p:sp>
        <p:nvSpPr>
          <p:cNvPr id="13" name="TextBox 12"/>
          <p:cNvSpPr txBox="1"/>
          <p:nvPr/>
        </p:nvSpPr>
        <p:spPr>
          <a:xfrm>
            <a:off x="1643462" y="2447139"/>
            <a:ext cx="311727"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8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988990242"/>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1645677" y="480919"/>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958857" y="606042"/>
            <a:ext cx="5965568" cy="807922"/>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smtClean="0"/>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a:p>
        </p:txBody>
      </p:sp>
    </p:spTree>
    <p:extLst>
      <p:ext uri="{BB962C8B-B14F-4D97-AF65-F5344CB8AC3E}">
        <p14:creationId xmlns:p14="http://schemas.microsoft.com/office/powerpoint/2010/main" val="2296634760"/>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7752856" y="300504"/>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6929536" y="604363"/>
            <a:ext cx="994889" cy="3933095"/>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956564" y="727807"/>
            <a:ext cx="4850177" cy="38096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037643370"/>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pening slide">
  <p:cSld name="Opening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extLst>
      <p:ext uri="{BB962C8B-B14F-4D97-AF65-F5344CB8AC3E}">
        <p14:creationId xmlns:p14="http://schemas.microsoft.com/office/powerpoint/2010/main" val="2679787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p:cSld name="Title + design">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extLst>
      <p:ext uri="{BB962C8B-B14F-4D97-AF65-F5344CB8AC3E}">
        <p14:creationId xmlns:p14="http://schemas.microsoft.com/office/powerpoint/2010/main" val="236974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1">
  <p:cSld name="Title + text 1">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extLst>
      <p:ext uri="{BB962C8B-B14F-4D97-AF65-F5344CB8AC3E}">
        <p14:creationId xmlns:p14="http://schemas.microsoft.com/office/powerpoint/2010/main" val="22896458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1">
  <p:cSld name="Four columns 1">
    <p:spTree>
      <p:nvGrpSpPr>
        <p:cNvPr id="1" name="Shape 31"/>
        <p:cNvGrpSpPr/>
        <p:nvPr/>
      </p:nvGrpSpPr>
      <p:grpSpPr>
        <a:xfrm>
          <a:off x="0" y="0"/>
          <a:ext cx="0" cy="0"/>
          <a:chOff x="0" y="0"/>
          <a:chExt cx="0" cy="0"/>
        </a:xfrm>
      </p:grpSpPr>
      <p:sp>
        <p:nvSpPr>
          <p:cNvPr id="32" name="Google Shape;32;p5"/>
          <p:cNvSpPr txBox="1">
            <a:spLocks noGrp="1"/>
          </p:cNvSpPr>
          <p:nvPr>
            <p:ph type="ctrTitle"/>
          </p:nvPr>
        </p:nvSpPr>
        <p:spPr>
          <a:xfrm>
            <a:off x="631875" y="842025"/>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5"/>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4" name="Google Shape;34;p5"/>
          <p:cNvSpPr txBox="1">
            <a:spLocks noGrp="1"/>
          </p:cNvSpPr>
          <p:nvPr>
            <p:ph type="ctrTitle" idx="2"/>
          </p:nvPr>
        </p:nvSpPr>
        <p:spPr>
          <a:xfrm>
            <a:off x="4213664" y="842025"/>
            <a:ext cx="26979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5"/>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6" name="Google Shape;36;p5"/>
          <p:cNvSpPr txBox="1">
            <a:spLocks noGrp="1"/>
          </p:cNvSpPr>
          <p:nvPr>
            <p:ph type="ctrTitle" idx="4"/>
          </p:nvPr>
        </p:nvSpPr>
        <p:spPr>
          <a:xfrm>
            <a:off x="631883" y="3331927"/>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 name="Google Shape;37;p5"/>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8" name="Google Shape;38;p5"/>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9" name="Google Shape;39;p5"/>
          <p:cNvSpPr txBox="1">
            <a:spLocks noGrp="1"/>
          </p:cNvSpPr>
          <p:nvPr>
            <p:ph type="ctrTitle" idx="7"/>
          </p:nvPr>
        </p:nvSpPr>
        <p:spPr>
          <a:xfrm>
            <a:off x="4213664" y="3331934"/>
            <a:ext cx="25860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5"/>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extLst>
      <p:ext uri="{BB962C8B-B14F-4D97-AF65-F5344CB8AC3E}">
        <p14:creationId xmlns:p14="http://schemas.microsoft.com/office/powerpoint/2010/main" val="36130606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1">
  <p:cSld name="Three columns 1">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a:off x="4921575"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3" name="Google Shape;43;p6"/>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idx="2"/>
          </p:nvPr>
        </p:nvSpPr>
        <p:spPr>
          <a:xfrm>
            <a:off x="906139"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5" name="Google Shape;45;p6"/>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7" name="Google Shape;47;p6"/>
          <p:cNvSpPr txBox="1">
            <a:spLocks noGrp="1"/>
          </p:cNvSpPr>
          <p:nvPr>
            <p:ph type="ctrTitle" idx="5"/>
          </p:nvPr>
        </p:nvSpPr>
        <p:spPr>
          <a:xfrm>
            <a:off x="2928557" y="2993035"/>
            <a:ext cx="17988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8" name="Google Shape;48;p6"/>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extLst>
      <p:ext uri="{BB962C8B-B14F-4D97-AF65-F5344CB8AC3E}">
        <p14:creationId xmlns:p14="http://schemas.microsoft.com/office/powerpoint/2010/main" val="1574037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
        <p:nvSpPr>
          <p:cNvPr id="7" name="TextBox 6"/>
          <p:cNvSpPr txBox="1"/>
          <p:nvPr/>
        </p:nvSpPr>
        <p:spPr>
          <a:xfrm>
            <a:off x="1646207" y="480919"/>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972104784"/>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1643882" y="2221939"/>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957405" y="2360440"/>
            <a:ext cx="5967420" cy="1068560"/>
          </a:xfrm>
        </p:spPr>
        <p:txBody>
          <a:bodyPr anchor="t">
            <a:normAutofit/>
          </a:bodyPr>
          <a:lstStyle>
            <a:lvl1pPr algn="r">
              <a:defRPr sz="2400"/>
            </a:lvl1pPr>
          </a:lstStyle>
          <a:p>
            <a:r>
              <a:rPr lang="en-US"/>
              <a:t>Click to edit Master title style</a:t>
            </a:r>
          </a:p>
        </p:txBody>
      </p:sp>
      <p:sp>
        <p:nvSpPr>
          <p:cNvPr id="3" name="Text Placeholder 2"/>
          <p:cNvSpPr>
            <a:spLocks noGrp="1"/>
          </p:cNvSpPr>
          <p:nvPr>
            <p:ph type="body" idx="1"/>
          </p:nvPr>
        </p:nvSpPr>
        <p:spPr>
          <a:xfrm>
            <a:off x="2080477" y="1701590"/>
            <a:ext cx="5843948" cy="658851"/>
          </a:xfrm>
        </p:spPr>
        <p:txBody>
          <a:bodyPr tIns="0" anchor="b">
            <a:norm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8450976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957405" y="604363"/>
            <a:ext cx="5963238" cy="811279"/>
          </a:xfrm>
        </p:spPr>
        <p:txBody>
          <a:bodyPr/>
          <a:lstStyle/>
          <a:p>
            <a:r>
              <a:rPr lang="en-US"/>
              <a:t>Click to edit Master title style</a:t>
            </a:r>
          </a:p>
        </p:txBody>
      </p:sp>
      <p:sp>
        <p:nvSpPr>
          <p:cNvPr id="3" name="Content Placeholder 2"/>
          <p:cNvSpPr>
            <a:spLocks noGrp="1"/>
          </p:cNvSpPr>
          <p:nvPr>
            <p:ph sz="half" idx="1"/>
          </p:nvPr>
        </p:nvSpPr>
        <p:spPr>
          <a:xfrm>
            <a:off x="1954031" y="1539087"/>
            <a:ext cx="2918970" cy="2998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9977" y="1539086"/>
            <a:ext cx="2920667" cy="2998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712588-04B1-427B-82EE-E8DB90309F08}" type="datetimeFigureOut">
              <a:rPr lang="en-US" smtClean="0"/>
              <a:t>8/13/2023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a:p>
        </p:txBody>
      </p:sp>
      <p:sp>
        <p:nvSpPr>
          <p:cNvPr id="10" name="TextBox 9"/>
          <p:cNvSpPr txBox="1"/>
          <p:nvPr/>
        </p:nvSpPr>
        <p:spPr>
          <a:xfrm>
            <a:off x="1647129" y="480917"/>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61402947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1645238" y="477318"/>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957405" y="604364"/>
            <a:ext cx="5967420" cy="808761"/>
          </a:xfrm>
        </p:spPr>
        <p:txBody>
          <a:bodyPr/>
          <a:lstStyle/>
          <a:p>
            <a:r>
              <a:rPr lang="en-US"/>
              <a:t>Click to edit Master title style</a:t>
            </a:r>
          </a:p>
        </p:txBody>
      </p:sp>
      <p:sp>
        <p:nvSpPr>
          <p:cNvPr id="3" name="Text Placeholder 2"/>
          <p:cNvSpPr>
            <a:spLocks noGrp="1"/>
          </p:cNvSpPr>
          <p:nvPr>
            <p:ph type="body" idx="1"/>
          </p:nvPr>
        </p:nvSpPr>
        <p:spPr>
          <a:xfrm>
            <a:off x="1956964" y="1539086"/>
            <a:ext cx="2922350" cy="535364"/>
          </a:xfrm>
        </p:spPr>
        <p:txBody>
          <a:bodyPr anchor="b">
            <a:noAutofit/>
          </a:bodyPr>
          <a:lstStyle>
            <a:lvl1pPr marL="0" indent="0" algn="l">
              <a:lnSpc>
                <a:spcPct val="100000"/>
              </a:lnSpc>
              <a:buNone/>
              <a:defRPr sz="1650" b="0" cap="none" baseline="0">
                <a:solidFill>
                  <a:schemeClr val="accent6"/>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956964" y="2138498"/>
            <a:ext cx="2920217" cy="2303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999975" y="1539086"/>
            <a:ext cx="2924849" cy="535364"/>
          </a:xfrm>
        </p:spPr>
        <p:txBody>
          <a:bodyPr anchor="b">
            <a:noAutofit/>
          </a:bodyPr>
          <a:lstStyle>
            <a:lvl1pPr marL="0" indent="0" algn="l">
              <a:lnSpc>
                <a:spcPct val="100000"/>
              </a:lnSpc>
              <a:buNone/>
              <a:defRPr sz="1650" b="0" cap="none" baseline="0">
                <a:solidFill>
                  <a:schemeClr val="accent6"/>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999976" y="2138498"/>
            <a:ext cx="2924849" cy="2303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pPr/>
              <a:t>8/13/2023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0017984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smtClean="0"/>
              <a:pPr/>
              <a:t>8/13/2023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
        <p:nvSpPr>
          <p:cNvPr id="8" name="TextBox 7"/>
          <p:cNvSpPr txBox="1"/>
          <p:nvPr/>
        </p:nvSpPr>
        <p:spPr>
          <a:xfrm>
            <a:off x="1647129" y="480919"/>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393819192"/>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B61BEF0D-F0BB-DE4B-95CE-6DB70DBA9567}" type="datetimeFigureOut">
              <a:rPr lang="en-US" smtClean="0"/>
              <a:pPr/>
              <a:t>8/13/2023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66268759"/>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165616" y="845662"/>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477743" y="961839"/>
            <a:ext cx="1998271" cy="1427431"/>
          </a:xfrm>
        </p:spPr>
        <p:txBody>
          <a:bodyPr anchor="b">
            <a:normAutofit/>
          </a:bodyPr>
          <a:lstStyle>
            <a:lvl1pPr algn="l">
              <a:defRPr sz="1800"/>
            </a:lvl1pPr>
          </a:lstStyle>
          <a:p>
            <a:r>
              <a:rPr lang="en-US"/>
              <a:t>Click to edit Master title style</a:t>
            </a:r>
          </a:p>
        </p:txBody>
      </p:sp>
      <p:sp>
        <p:nvSpPr>
          <p:cNvPr id="3" name="Content Placeholder 2"/>
          <p:cNvSpPr>
            <a:spLocks noGrp="1"/>
          </p:cNvSpPr>
          <p:nvPr>
            <p:ph idx="1"/>
          </p:nvPr>
        </p:nvSpPr>
        <p:spPr>
          <a:xfrm>
            <a:off x="3840115" y="604363"/>
            <a:ext cx="4084709" cy="393309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77742" y="2389616"/>
            <a:ext cx="1998271" cy="1789798"/>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8/13/2023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a:p>
        </p:txBody>
      </p:sp>
    </p:spTree>
    <p:extLst>
      <p:ext uri="{BB962C8B-B14F-4D97-AF65-F5344CB8AC3E}">
        <p14:creationId xmlns:p14="http://schemas.microsoft.com/office/powerpoint/2010/main" val="1593941120"/>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5060296" y="2422"/>
            <a:ext cx="3472301" cy="51435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10" name="TextBox 9"/>
          <p:cNvSpPr txBox="1"/>
          <p:nvPr/>
        </p:nvSpPr>
        <p:spPr>
          <a:xfrm>
            <a:off x="1166015" y="845662"/>
            <a:ext cx="311727" cy="300082"/>
          </a:xfrm>
          <a:prstGeom prst="rect">
            <a:avLst/>
          </a:prstGeom>
          <a:noFill/>
        </p:spPr>
        <p:txBody>
          <a:bodyPr wrap="square" rtlCol="0">
            <a:spAutoFit/>
          </a:bodyPr>
          <a:lstStyle/>
          <a:p>
            <a:pPr algn="r"/>
            <a:r>
              <a:rPr lang="en-US" sz="1350">
                <a:solidFill>
                  <a:schemeClr val="accent6"/>
                </a:solidFill>
                <a:latin typeface="Wingdings 3" panose="05040102010807070707" pitchFamily="18" charset="2"/>
              </a:rPr>
              <a:t>z</a:t>
            </a:r>
            <a:endParaRPr lang="en-US" sz="750">
              <a:solidFill>
                <a:schemeClr val="accent6"/>
              </a:solidFill>
              <a:latin typeface="MS Shell Dlg 2" panose="020B0604030504040204" pitchFamily="34" charset="0"/>
            </a:endParaRPr>
          </a:p>
        </p:txBody>
      </p:sp>
      <p:sp>
        <p:nvSpPr>
          <p:cNvPr id="2" name="Title 1"/>
          <p:cNvSpPr>
            <a:spLocks noGrp="1"/>
          </p:cNvSpPr>
          <p:nvPr>
            <p:ph type="title"/>
          </p:nvPr>
        </p:nvSpPr>
        <p:spPr>
          <a:xfrm>
            <a:off x="1478430" y="961839"/>
            <a:ext cx="2978240" cy="1425355"/>
          </a:xfrm>
        </p:spPr>
        <p:txBody>
          <a:bodyPr anchor="b">
            <a:normAutofit/>
          </a:bodyPr>
          <a:lstStyle>
            <a:lvl1pPr algn="l">
              <a:defRPr sz="2400"/>
            </a:lvl1pPr>
          </a:lstStyle>
          <a:p>
            <a:r>
              <a:rPr lang="en-US"/>
              <a:t>Click to edit Master title style</a:t>
            </a:r>
          </a:p>
        </p:txBody>
      </p:sp>
      <p:sp>
        <p:nvSpPr>
          <p:cNvPr id="4" name="Text Placeholder 3"/>
          <p:cNvSpPr>
            <a:spLocks noGrp="1"/>
          </p:cNvSpPr>
          <p:nvPr>
            <p:ph type="body" sz="half" idx="2"/>
          </p:nvPr>
        </p:nvSpPr>
        <p:spPr>
          <a:xfrm>
            <a:off x="1477741" y="2387196"/>
            <a:ext cx="2978906" cy="1789796"/>
          </a:xfrm>
        </p:spPr>
        <p:txBody>
          <a:bodyPr>
            <a:normAutofit/>
          </a:bodyPr>
          <a:lstStyle>
            <a:lvl1pPr marL="0" indent="0" algn="l">
              <a:buNone/>
              <a:defRPr sz="15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59125745"/>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123846" y="1578901"/>
            <a:ext cx="7020154" cy="3564599"/>
          </a:xfrm>
          <a:prstGeom prst="rect">
            <a:avLst/>
          </a:prstGeom>
        </p:spPr>
      </p:pic>
      <p:pic>
        <p:nvPicPr>
          <p:cNvPr id="15" name="Picture 14"/>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 y="0"/>
            <a:ext cx="9142400" cy="5143500"/>
          </a:xfrm>
          <a:prstGeom prst="rect">
            <a:avLst/>
          </a:prstGeom>
        </p:spPr>
      </p:pic>
      <p:sp>
        <p:nvSpPr>
          <p:cNvPr id="8" name="Rectangle 7"/>
          <p:cNvSpPr/>
          <p:nvPr/>
        </p:nvSpPr>
        <p:spPr>
          <a:xfrm>
            <a:off x="0" y="0"/>
            <a:ext cx="723131"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958857" y="606042"/>
            <a:ext cx="5968748" cy="807922"/>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2080199" y="1539087"/>
            <a:ext cx="5847405" cy="299837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607549" y="3952953"/>
            <a:ext cx="1997047" cy="137160"/>
          </a:xfrm>
          <a:prstGeom prst="rect">
            <a:avLst/>
          </a:prstGeom>
        </p:spPr>
        <p:txBody>
          <a:bodyPr vert="horz" lIns="91440" tIns="18288" rIns="91440" bIns="45720" rtlCol="0" anchor="t"/>
          <a:lstStyle>
            <a:lvl1pPr algn="r">
              <a:defRPr sz="600">
                <a:solidFill>
                  <a:schemeClr val="tx1">
                    <a:tint val="75000"/>
                  </a:schemeClr>
                </a:solidFill>
                <a:latin typeface="+mn-lt"/>
              </a:defRPr>
            </a:lvl1pPr>
          </a:lstStyle>
          <a:p>
            <a:fld id="{B61BEF0D-F0BB-DE4B-95CE-6DB70DBA9567}" type="datetimeFigureOut">
              <a:rPr lang="en-US" smtClean="0"/>
              <a:pPr/>
              <a:t>8/13/2023</a:t>
            </a:fld>
            <a:endParaRPr lang="en-US"/>
          </a:p>
        </p:txBody>
      </p:sp>
      <p:sp>
        <p:nvSpPr>
          <p:cNvPr id="5" name="Footer Placeholder 4"/>
          <p:cNvSpPr>
            <a:spLocks noGrp="1"/>
          </p:cNvSpPr>
          <p:nvPr>
            <p:ph type="ftr" sz="quarter" idx="3"/>
          </p:nvPr>
        </p:nvSpPr>
        <p:spPr>
          <a:xfrm rot="5400000">
            <a:off x="-1677848" y="2745858"/>
            <a:ext cx="4414014" cy="134382"/>
          </a:xfrm>
          <a:prstGeom prst="rect">
            <a:avLst/>
          </a:prstGeom>
        </p:spPr>
        <p:txBody>
          <a:bodyPr vert="horz" lIns="91440" tIns="45720" rIns="91440" bIns="18288" rtlCol="0" anchor="b"/>
          <a:lstStyle>
            <a:lvl1pPr algn="r">
              <a:defRPr sz="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8806" y="123445"/>
            <a:ext cx="477545" cy="242138"/>
          </a:xfrm>
          <a:prstGeom prst="rect">
            <a:avLst/>
          </a:prstGeom>
        </p:spPr>
        <p:txBody>
          <a:bodyPr vert="horz" lIns="91440" tIns="45720" rIns="45720" bIns="45720" rtlCol="0" anchor="ctr"/>
          <a:lstStyle>
            <a:lvl1pPr algn="r">
              <a:defRPr sz="1350">
                <a:solidFill>
                  <a:schemeClr val="tx1">
                    <a:tint val="75000"/>
                  </a:schemeClr>
                </a:solidFill>
              </a:defRPr>
            </a:lvl1pPr>
          </a:lstStyle>
          <a:p>
            <a:fld id="{D57F1E4F-1CFF-5643-939E-217C01CDF565}" type="slidenum">
              <a:rPr lang="en-US" smtClean="0"/>
              <a:pPr/>
              <a:t>‹#›</a:t>
            </a:fld>
            <a:endParaRPr lang="en-US"/>
          </a:p>
        </p:txBody>
      </p:sp>
      <p:sp>
        <p:nvSpPr>
          <p:cNvPr id="57" name="Rectangle 56"/>
          <p:cNvSpPr/>
          <p:nvPr/>
        </p:nvSpPr>
        <p:spPr>
          <a:xfrm>
            <a:off x="721532"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60037461"/>
      </p:ext>
    </p:extLst>
  </p:cSld>
  <p:clrMap bg1="dk1" tx1="lt1" bg2="dk2" tx2="lt2" accent1="accent1" accent2="accent2" accent3="accent3" accent4="accent4" accent5="accent5" accent6="accent6" hlink="hlink" folHlink="folHlink"/>
  <p:sldLayoutIdLst>
    <p:sldLayoutId id="2147484248" r:id="rId1"/>
    <p:sldLayoutId id="2147484249" r:id="rId2"/>
    <p:sldLayoutId id="2147484250" r:id="rId3"/>
    <p:sldLayoutId id="2147484251" r:id="rId4"/>
    <p:sldLayoutId id="2147484252" r:id="rId5"/>
    <p:sldLayoutId id="2147484253" r:id="rId6"/>
    <p:sldLayoutId id="2147484254" r:id="rId7"/>
    <p:sldLayoutId id="2147484255" r:id="rId8"/>
    <p:sldLayoutId id="2147484256" r:id="rId9"/>
    <p:sldLayoutId id="2147484257" r:id="rId10"/>
    <p:sldLayoutId id="2147484258" r:id="rId11"/>
    <p:sldLayoutId id="2147484259" r:id="rId12"/>
    <p:sldLayoutId id="2147484260" r:id="rId13"/>
    <p:sldLayoutId id="2147484262" r:id="rId14"/>
    <p:sldLayoutId id="2147484263" r:id="rId15"/>
    <p:sldLayoutId id="2147484264" r:id="rId16"/>
  </p:sldLayoutIdLst>
  <p:hf hdr="0" ftr="0" dt="0"/>
  <p:txStyles>
    <p:titleStyle>
      <a:lvl1pPr algn="r" defTabSz="685800" rtl="0" eaLnBrk="1" latinLnBrk="0" hangingPunct="1">
        <a:lnSpc>
          <a:spcPct val="90000"/>
        </a:lnSpc>
        <a:spcBef>
          <a:spcPct val="0"/>
        </a:spcBef>
        <a:buNone/>
        <a:defRPr sz="2550" b="0" i="0" kern="1200" cap="none">
          <a:solidFill>
            <a:schemeClr val="tx1"/>
          </a:solidFill>
          <a:effectLst/>
          <a:latin typeface="+mj-lt"/>
          <a:ea typeface="+mj-ea"/>
          <a:cs typeface="+mj-cs"/>
        </a:defRPr>
      </a:lvl1pPr>
    </p:titleStyle>
    <p:bodyStyle>
      <a:lvl1pPr marL="258366" indent="-258366" algn="l" defTabSz="685800" rtl="0" eaLnBrk="1" latinLnBrk="0" hangingPunct="1">
        <a:lnSpc>
          <a:spcPct val="120000"/>
        </a:lnSpc>
        <a:spcBef>
          <a:spcPts val="750"/>
        </a:spcBef>
        <a:spcAft>
          <a:spcPts val="450"/>
        </a:spcAft>
        <a:buClr>
          <a:schemeClr val="accent6"/>
        </a:buClr>
        <a:buSzPct val="90000"/>
        <a:buFont typeface="Wingdings" panose="05000000000000000000" pitchFamily="2" charset="2"/>
        <a:buChar char="§"/>
        <a:defRPr sz="1500" kern="1200">
          <a:solidFill>
            <a:schemeClr val="tx1"/>
          </a:solidFill>
          <a:effectLst/>
          <a:latin typeface="+mn-lt"/>
          <a:ea typeface="+mn-ea"/>
          <a:cs typeface="+mn-cs"/>
        </a:defRPr>
      </a:lvl1pPr>
      <a:lvl2pPr marL="596504" indent="-253604"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350" kern="1200">
          <a:solidFill>
            <a:schemeClr val="tx1"/>
          </a:solidFill>
          <a:effectLst/>
          <a:latin typeface="+mn-lt"/>
          <a:ea typeface="+mn-ea"/>
          <a:cs typeface="+mn-cs"/>
        </a:defRPr>
      </a:lvl2pPr>
      <a:lvl3pPr marL="944166" indent="-25836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3pPr>
      <a:lvl4pPr marL="1282304" indent="-253604"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050" kern="1200">
          <a:solidFill>
            <a:schemeClr val="tx1"/>
          </a:solidFill>
          <a:effectLst/>
          <a:latin typeface="+mn-lt"/>
          <a:ea typeface="+mn-ea"/>
          <a:cs typeface="+mn-cs"/>
        </a:defRPr>
      </a:lvl4pPr>
      <a:lvl5pPr marL="1629966" indent="-25836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a:solidFill>
            <a:schemeClr val="tx1"/>
          </a:solidFill>
          <a:effectLst/>
          <a:latin typeface="+mn-lt"/>
          <a:ea typeface="+mn-ea"/>
          <a:cs typeface="+mn-cs"/>
        </a:defRPr>
      </a:lvl5pPr>
      <a:lvl6pPr marL="1981962"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baseline="0">
          <a:solidFill>
            <a:schemeClr val="tx1"/>
          </a:solidFill>
          <a:effectLst/>
          <a:latin typeface="+mn-lt"/>
          <a:ea typeface="+mn-ea"/>
          <a:cs typeface="+mn-cs"/>
        </a:defRPr>
      </a:lvl6pPr>
      <a:lvl7pPr marL="2331720"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baseline="0">
          <a:solidFill>
            <a:schemeClr val="tx1"/>
          </a:solidFill>
          <a:effectLst/>
          <a:latin typeface="+mn-lt"/>
          <a:ea typeface="+mn-ea"/>
          <a:cs typeface="+mn-cs"/>
        </a:defRPr>
      </a:lvl7pPr>
      <a:lvl8pPr marL="2681478"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baseline="0">
          <a:solidFill>
            <a:schemeClr val="tx1"/>
          </a:solidFill>
          <a:effectLst/>
          <a:latin typeface="+mn-lt"/>
          <a:ea typeface="+mn-ea"/>
          <a:cs typeface="+mn-cs"/>
        </a:defRPr>
      </a:lvl8pPr>
      <a:lvl9pPr marL="3031236" indent="-25374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eg"/><Relationship Id="rId7" Type="http://schemas.openxmlformats.org/officeDocument/2006/relationships/diagramLayout" Target="../diagrams/layout1.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diagramData" Target="../diagrams/data1.xml"/><Relationship Id="rId11" Type="http://schemas.openxmlformats.org/officeDocument/2006/relationships/image" Target="../media/image4.png"/><Relationship Id="rId5" Type="http://schemas.openxmlformats.org/officeDocument/2006/relationships/image" Target="../media/image3.png"/><Relationship Id="rId10" Type="http://schemas.microsoft.com/office/2007/relationships/diagramDrawing" Target="../diagrams/drawing1.xml"/><Relationship Id="rId4" Type="http://schemas.openxmlformats.org/officeDocument/2006/relationships/image" Target="../media/image2.png"/><Relationship Id="rId9" Type="http://schemas.openxmlformats.org/officeDocument/2006/relationships/diagramColors" Target="../diagrams/colors1.xml"/></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2.png"/><Relationship Id="rId7" Type="http://schemas.openxmlformats.org/officeDocument/2006/relationships/diagramQuickStyle" Target="../diagrams/quickStyle4.xml"/><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image" Target="../media/image3.png"/><Relationship Id="rId9" Type="http://schemas.microsoft.com/office/2007/relationships/diagramDrawing" Target="../diagrams/drawing4.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2.png"/><Relationship Id="rId7" Type="http://schemas.openxmlformats.org/officeDocument/2006/relationships/diagramQuickStyle" Target="../diagrams/quickStyle5.xml"/><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3.png"/><Relationship Id="rId9" Type="http://schemas.microsoft.com/office/2007/relationships/diagramDrawing" Target="../diagrams/drawing5.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5" Type="http://schemas.openxmlformats.org/officeDocument/2006/relationships/image" Target="../media/image16.jpe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5.png"/><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blipFill>
        <a:effectLst/>
      </p:bgPr>
    </p:bg>
    <p:spTree>
      <p:nvGrpSpPr>
        <p:cNvPr id="1" name="Shape 122"/>
        <p:cNvGrpSpPr/>
        <p:nvPr/>
      </p:nvGrpSpPr>
      <p:grpSpPr>
        <a:xfrm>
          <a:off x="0" y="0"/>
          <a:ext cx="0" cy="0"/>
          <a:chOff x="0" y="0"/>
          <a:chExt cx="0" cy="0"/>
        </a:xfrm>
      </p:grpSpPr>
      <p:pic>
        <p:nvPicPr>
          <p:cNvPr id="179" name="Picture 131">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134" name="Picture 133">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180" name="Rectangle 135">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8" name="Rectangle 137">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0" name="Rectangle 139">
            <a:extLst>
              <a:ext uri="{FF2B5EF4-FFF2-40B4-BE49-F238E27FC236}">
                <a16:creationId xmlns:a16="http://schemas.microsoft.com/office/drawing/2014/main" id="{E1F0989E-BFBB-43E4-927B-2C51C7AE26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2" name="Rectangle 141">
            <a:extLst>
              <a:ext uri="{FF2B5EF4-FFF2-40B4-BE49-F238E27FC236}">
                <a16:creationId xmlns:a16="http://schemas.microsoft.com/office/drawing/2014/main" id="{8ACA2469-91AA-459B-A5DD-8FFC0F70E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4" name="TextBox 143">
            <a:extLst>
              <a:ext uri="{FF2B5EF4-FFF2-40B4-BE49-F238E27FC236}">
                <a16:creationId xmlns:a16="http://schemas.microsoft.com/office/drawing/2014/main" id="{97860FD2-CA19-4064-AA6F-68050C3D2011}"/>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6207" y="480918"/>
            <a:ext cx="311727" cy="276999"/>
          </a:xfrm>
          <a:prstGeom prst="rect">
            <a:avLst/>
          </a:prstGeom>
          <a:noFill/>
        </p:spPr>
        <p:txBody>
          <a:bodyPr wrap="square" rtlCol="0">
            <a:spAutoFit/>
          </a:bodyPr>
          <a:lstStyle/>
          <a:p>
            <a:pPr algn="r">
              <a:spcAft>
                <a:spcPts val="600"/>
              </a:spcAft>
            </a:pP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useBgFill="1">
        <p:nvSpPr>
          <p:cNvPr id="146" name="Rectangle 145">
            <a:extLst>
              <a:ext uri="{FF2B5EF4-FFF2-40B4-BE49-F238E27FC236}">
                <a16:creationId xmlns:a16="http://schemas.microsoft.com/office/drawing/2014/main" id="{9B0F3308-12C4-4DD7-ABB4-D0DFAA3C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2400" cy="5141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8" name="Picture 147">
            <a:extLst>
              <a:ext uri="{FF2B5EF4-FFF2-40B4-BE49-F238E27FC236}">
                <a16:creationId xmlns:a16="http://schemas.microsoft.com/office/drawing/2014/main" id="{6A24046D-AAB6-4470-AC22-6448D576E5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150" name="Picture 149">
            <a:extLst>
              <a:ext uri="{FF2B5EF4-FFF2-40B4-BE49-F238E27FC236}">
                <a16:creationId xmlns:a16="http://schemas.microsoft.com/office/drawing/2014/main" id="{211A0A85-392D-49DA-B9EC-82262B3B96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152" name="Rectangle 151">
            <a:extLst>
              <a:ext uri="{FF2B5EF4-FFF2-40B4-BE49-F238E27FC236}">
                <a16:creationId xmlns:a16="http://schemas.microsoft.com/office/drawing/2014/main" id="{73AFD74C-283C-45BD-885B-6E6635E4B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CE3DE725-FEB0-422F-BDBA-A29C95768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a:extLst>
              <a:ext uri="{FF2B5EF4-FFF2-40B4-BE49-F238E27FC236}">
                <a16:creationId xmlns:a16="http://schemas.microsoft.com/office/drawing/2014/main" id="{05058156-257B-4118-BA50-5869C8AF6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49" y="0"/>
            <a:ext cx="7783501"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Diagram 18">
            <a:extLst>
              <a:ext uri="{FF2B5EF4-FFF2-40B4-BE49-F238E27FC236}">
                <a16:creationId xmlns:a16="http://schemas.microsoft.com/office/drawing/2014/main" id="{B277B6AB-035E-61EB-16DB-3C7F9CA3031C}"/>
              </a:ext>
            </a:extLst>
          </p:cNvPr>
          <p:cNvGraphicFramePr/>
          <p:nvPr>
            <p:extLst>
              <p:ext uri="{D42A27DB-BD31-4B8C-83A1-F6EECF244321}">
                <p14:modId xmlns:p14="http://schemas.microsoft.com/office/powerpoint/2010/main" val="3243730775"/>
              </p:ext>
            </p:extLst>
          </p:nvPr>
        </p:nvGraphicFramePr>
        <p:xfrm>
          <a:off x="1477352" y="606042"/>
          <a:ext cx="6456028" cy="807921"/>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58" name="Rectangle 157">
            <a:extLst>
              <a:ext uri="{FF2B5EF4-FFF2-40B4-BE49-F238E27FC236}">
                <a16:creationId xmlns:a16="http://schemas.microsoft.com/office/drawing/2014/main" id="{D23B4D99-FEA8-489A-8436-A2F113BE1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40749" y="-2038"/>
            <a:ext cx="20574" cy="51434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Google Shape;124;p24">
            <a:extLst>
              <a:ext uri="{FF2B5EF4-FFF2-40B4-BE49-F238E27FC236}">
                <a16:creationId xmlns:a16="http://schemas.microsoft.com/office/drawing/2014/main" id="{DB3EE3D5-A4B8-FBD5-3CE0-24A0E95728E9}"/>
              </a:ext>
            </a:extLst>
          </p:cNvPr>
          <p:cNvSpPr>
            <a:spLocks/>
          </p:cNvSpPr>
          <p:nvPr/>
        </p:nvSpPr>
        <p:spPr>
          <a:xfrm rot="5400000">
            <a:off x="935850" y="-951450"/>
            <a:ext cx="2705100" cy="4608000"/>
          </a:xfrm>
          <a:prstGeom prst="rect">
            <a:avLst/>
          </a:prstGeom>
          <a:noFill/>
          <a:ln>
            <a:noFill/>
          </a:ln>
          <a:effectLst>
            <a:outerShdw blurRad="50800" dist="38100" dir="2700000" algn="tl" rotWithShape="0">
              <a:prstClr val="black">
                <a:alpha val="40000"/>
              </a:prstClr>
            </a:outerShdw>
          </a:effectLst>
          <a:scene3d>
            <a:camera prst="orthographicFront"/>
            <a:lightRig rig="threePt" dir="t"/>
          </a:scene3d>
          <a:sp3d prstMaterial="powder"/>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4"/>
          <p:cNvSpPr/>
          <p:nvPr/>
        </p:nvSpPr>
        <p:spPr>
          <a:xfrm rot="16200000" flipH="1">
            <a:off x="6596341" y="3085130"/>
            <a:ext cx="1652202" cy="10876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Picture 10" descr="A blue glowing computer graphics&#10;&#10;Description automatically generated with low confidence">
            <a:extLst>
              <a:ext uri="{FF2B5EF4-FFF2-40B4-BE49-F238E27FC236}">
                <a16:creationId xmlns:a16="http://schemas.microsoft.com/office/drawing/2014/main" id="{33212CEA-83AB-B0B6-A492-7F176B0BF040}"/>
              </a:ext>
            </a:extLst>
          </p:cNvPr>
          <p:cNvPicPr>
            <a:picLocks noChangeAspect="1"/>
          </p:cNvPicPr>
          <p:nvPr/>
        </p:nvPicPr>
        <p:blipFill>
          <a:blip r:embed="rId11"/>
          <a:stretch>
            <a:fillRect/>
          </a:stretch>
        </p:blipFill>
        <p:spPr>
          <a:xfrm>
            <a:off x="4286896" y="1761584"/>
            <a:ext cx="3024876" cy="2530101"/>
          </a:xfrm>
          <a:prstGeom prst="rect">
            <a:avLst/>
          </a:prstGeom>
        </p:spPr>
      </p:pic>
      <p:sp>
        <p:nvSpPr>
          <p:cNvPr id="20" name="Slide Number Placeholder 1">
            <a:extLst>
              <a:ext uri="{FF2B5EF4-FFF2-40B4-BE49-F238E27FC236}">
                <a16:creationId xmlns:a16="http://schemas.microsoft.com/office/drawing/2014/main" id="{19255294-19F3-1DA5-D2E7-50867F4F5C50}"/>
              </a:ext>
            </a:extLst>
          </p:cNvPr>
          <p:cNvSpPr txBox="1">
            <a:spLocks/>
          </p:cNvSpPr>
          <p:nvPr/>
        </p:nvSpPr>
        <p:spPr>
          <a:xfrm>
            <a:off x="403860" y="83819"/>
            <a:ext cx="192491" cy="190323"/>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a:t>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 calcmode="lin" valueType="num">
                                      <p:cBhvr>
                                        <p:cTn id="9" dur="1000" fill="hold"/>
                                        <p:tgtEl>
                                          <p:spTgt spid="19"/>
                                        </p:tgtEl>
                                        <p:attrNameLst>
                                          <p:attrName>style.rotation</p:attrName>
                                        </p:attrNameLst>
                                      </p:cBhvr>
                                      <p:tavLst>
                                        <p:tav tm="0">
                                          <p:val>
                                            <p:fltVal val="90"/>
                                          </p:val>
                                        </p:tav>
                                        <p:tav tm="100000">
                                          <p:val>
                                            <p:fltVal val="0"/>
                                          </p:val>
                                        </p:tav>
                                      </p:tavLst>
                                    </p:anim>
                                    <p:animEffect transition="in" filter="fade">
                                      <p:cBhvr>
                                        <p:cTn id="10" dur="1000"/>
                                        <p:tgtEl>
                                          <p:spTgt spid="19"/>
                                        </p:tgtEl>
                                      </p:cBhvr>
                                    </p:animEffect>
                                  </p:childTnLst>
                                </p:cTn>
                              </p:par>
                            </p:childTnLst>
                          </p:cTn>
                        </p:par>
                        <p:par>
                          <p:cTn id="11" fill="hold">
                            <p:stCondLst>
                              <p:cond delay="1000"/>
                            </p:stCondLst>
                            <p:childTnLst>
                              <p:par>
                                <p:cTn id="12" presetID="21" presetClass="entr" presetSubtype="1"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heel(1)">
                                      <p:cBhvr>
                                        <p:cTn id="14"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0">
        <p:bldAsOne/>
      </p:bldGraphic>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128" name="Picture 66">
            <a:extLst>
              <a:ext uri="{FF2B5EF4-FFF2-40B4-BE49-F238E27FC236}">
                <a16:creationId xmlns:a16="http://schemas.microsoft.com/office/drawing/2014/main" id="{45B6243D-1659-4D4B-806E-6EB5F798ABB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129" name="Picture 68">
            <a:extLst>
              <a:ext uri="{FF2B5EF4-FFF2-40B4-BE49-F238E27FC236}">
                <a16:creationId xmlns:a16="http://schemas.microsoft.com/office/drawing/2014/main" id="{74FECEB1-EC11-4546-A647-2BC14FFC4E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130" name="Rectangle 70">
            <a:extLst>
              <a:ext uri="{FF2B5EF4-FFF2-40B4-BE49-F238E27FC236}">
                <a16:creationId xmlns:a16="http://schemas.microsoft.com/office/drawing/2014/main" id="{B681A340-4E9C-4A53-8BF1-A9554FC8D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1" name="Rectangle 72">
            <a:extLst>
              <a:ext uri="{FF2B5EF4-FFF2-40B4-BE49-F238E27FC236}">
                <a16:creationId xmlns:a16="http://schemas.microsoft.com/office/drawing/2014/main" id="{F0AB25C7-C9A2-4029-B780-972A17ACB8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2" name="Rectangle 74">
            <a:extLst>
              <a:ext uri="{FF2B5EF4-FFF2-40B4-BE49-F238E27FC236}">
                <a16:creationId xmlns:a16="http://schemas.microsoft.com/office/drawing/2014/main" id="{01519CBC-04B6-49F8-BE9C-C3FA4966C9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3" name="Rectangle 76">
            <a:extLst>
              <a:ext uri="{FF2B5EF4-FFF2-40B4-BE49-F238E27FC236}">
                <a16:creationId xmlns:a16="http://schemas.microsoft.com/office/drawing/2014/main" id="{F0D9536D-8205-4CE1-B98A-CE9695A7F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4" name="TextBox 78">
            <a:extLst>
              <a:ext uri="{FF2B5EF4-FFF2-40B4-BE49-F238E27FC236}">
                <a16:creationId xmlns:a16="http://schemas.microsoft.com/office/drawing/2014/main" id="{E2872EB9-81ED-49FE-81A8-B2DE3B3CDDE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6207" y="480918"/>
            <a:ext cx="311727" cy="276999"/>
          </a:xfrm>
          <a:prstGeom prst="rect">
            <a:avLst/>
          </a:prstGeom>
          <a:noFill/>
        </p:spPr>
        <p:txBody>
          <a:bodyPr wrap="square" rtlCol="0">
            <a:spAutoFit/>
          </a:bodyPr>
          <a:lstStyle/>
          <a:p>
            <a:pPr algn="r">
              <a:spcAft>
                <a:spcPts val="600"/>
              </a:spcAft>
            </a:pP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useBgFill="1">
        <p:nvSpPr>
          <p:cNvPr id="135" name="Rectangle 80">
            <a:extLst>
              <a:ext uri="{FF2B5EF4-FFF2-40B4-BE49-F238E27FC236}">
                <a16:creationId xmlns:a16="http://schemas.microsoft.com/office/drawing/2014/main" id="{4967A7A6-BAF2-4381-9705-C31A83A5A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2400" cy="5141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6" name="Picture 82">
            <a:extLst>
              <a:ext uri="{FF2B5EF4-FFF2-40B4-BE49-F238E27FC236}">
                <a16:creationId xmlns:a16="http://schemas.microsoft.com/office/drawing/2014/main" id="{984EA61F-AAFE-4370-A43B-DE1487C109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137" name="Picture 84">
            <a:extLst>
              <a:ext uri="{FF2B5EF4-FFF2-40B4-BE49-F238E27FC236}">
                <a16:creationId xmlns:a16="http://schemas.microsoft.com/office/drawing/2014/main" id="{5DD3F6F6-DFAB-456E-80D6-AA3F841AD4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138" name="Rectangle 86">
            <a:extLst>
              <a:ext uri="{FF2B5EF4-FFF2-40B4-BE49-F238E27FC236}">
                <a16:creationId xmlns:a16="http://schemas.microsoft.com/office/drawing/2014/main" id="{430B1E48-1E93-4EE2-AFFB-8E528FDA1F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88">
            <a:extLst>
              <a:ext uri="{FF2B5EF4-FFF2-40B4-BE49-F238E27FC236}">
                <a16:creationId xmlns:a16="http://schemas.microsoft.com/office/drawing/2014/main" id="{E3A1387C-A161-4A3C-91B0-AADC43458C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90">
            <a:extLst>
              <a:ext uri="{FF2B5EF4-FFF2-40B4-BE49-F238E27FC236}">
                <a16:creationId xmlns:a16="http://schemas.microsoft.com/office/drawing/2014/main" id="{F19CFEE1-AF86-42B8-9EC4-EDB6FC4AF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49" y="0"/>
            <a:ext cx="7783501"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FD54E3-1512-9483-5B86-930938627E77}"/>
              </a:ext>
            </a:extLst>
          </p:cNvPr>
          <p:cNvSpPr>
            <a:spLocks noGrp="1"/>
          </p:cNvSpPr>
          <p:nvPr>
            <p:ph type="title"/>
          </p:nvPr>
        </p:nvSpPr>
        <p:spPr>
          <a:xfrm>
            <a:off x="1356702" y="2044305"/>
            <a:ext cx="2605314" cy="1173435"/>
          </a:xfrm>
        </p:spPr>
        <p:txBody>
          <a:bodyPr vert="horz" lIns="91440" tIns="45720" rIns="91440" bIns="45720" rtlCol="0" anchor="t">
            <a:normAutofit/>
          </a:bodyPr>
          <a:lstStyle/>
          <a:p>
            <a:pPr algn="l" defTabSz="914400"/>
            <a:r>
              <a:rPr lang="en-US" sz="3400" dirty="0"/>
              <a:t>Security Measures</a:t>
            </a:r>
          </a:p>
        </p:txBody>
      </p:sp>
      <p:sp>
        <p:nvSpPr>
          <p:cNvPr id="3" name="Slide Number Placeholder 2">
            <a:extLst>
              <a:ext uri="{FF2B5EF4-FFF2-40B4-BE49-F238E27FC236}">
                <a16:creationId xmlns:a16="http://schemas.microsoft.com/office/drawing/2014/main" id="{A21C36B6-1EFF-3CF7-4F50-486DED7A0DB5}"/>
              </a:ext>
            </a:extLst>
          </p:cNvPr>
          <p:cNvSpPr>
            <a:spLocks noGrp="1"/>
          </p:cNvSpPr>
          <p:nvPr>
            <p:ph type="sldNum" sz="quarter" idx="12"/>
          </p:nvPr>
        </p:nvSpPr>
        <p:spPr>
          <a:xfrm>
            <a:off x="118805" y="123444"/>
            <a:ext cx="477545" cy="242138"/>
          </a:xfrm>
        </p:spPr>
        <p:txBody>
          <a:bodyPr vert="horz" lIns="91440" tIns="45720" rIns="45720" bIns="45720" rtlCol="0" anchor="ctr">
            <a:normAutofit/>
          </a:bodyPr>
          <a:lstStyle/>
          <a:p>
            <a:pPr>
              <a:lnSpc>
                <a:spcPct val="90000"/>
              </a:lnSpc>
              <a:spcAft>
                <a:spcPts val="600"/>
              </a:spcAft>
            </a:pPr>
            <a:fld id="{D57F1E4F-1CFF-5643-939E-217C01CDF565}" type="slidenum">
              <a:rPr lang="en-US" sz="1000" smtClean="0"/>
              <a:pPr>
                <a:lnSpc>
                  <a:spcPct val="90000"/>
                </a:lnSpc>
                <a:spcAft>
                  <a:spcPts val="600"/>
                </a:spcAft>
              </a:pPr>
              <a:t>10</a:t>
            </a:fld>
            <a:endParaRPr lang="en-US" sz="1000"/>
          </a:p>
        </p:txBody>
      </p:sp>
      <p:sp>
        <p:nvSpPr>
          <p:cNvPr id="141" name="Rectangle 92">
            <a:extLst>
              <a:ext uri="{FF2B5EF4-FFF2-40B4-BE49-F238E27FC236}">
                <a16:creationId xmlns:a16="http://schemas.microsoft.com/office/drawing/2014/main" id="{F687DE7A-1CA1-47F3-9C60-E504EFD97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40749" y="-2038"/>
            <a:ext cx="20574" cy="51434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2" name="TextBox 3">
            <a:extLst>
              <a:ext uri="{FF2B5EF4-FFF2-40B4-BE49-F238E27FC236}">
                <a16:creationId xmlns:a16="http://schemas.microsoft.com/office/drawing/2014/main" id="{9CDD9324-4370-6B5F-F3DA-607CD02E820D}"/>
              </a:ext>
            </a:extLst>
          </p:cNvPr>
          <p:cNvGraphicFramePr/>
          <p:nvPr>
            <p:extLst>
              <p:ext uri="{D42A27DB-BD31-4B8C-83A1-F6EECF244321}">
                <p14:modId xmlns:p14="http://schemas.microsoft.com/office/powerpoint/2010/main" val="4085853788"/>
              </p:ext>
            </p:extLst>
          </p:nvPr>
        </p:nvGraphicFramePr>
        <p:xfrm>
          <a:off x="4566291" y="590682"/>
          <a:ext cx="3361972" cy="395526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6066689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224" name="Picture 9">
            <a:extLst>
              <a:ext uri="{FF2B5EF4-FFF2-40B4-BE49-F238E27FC236}">
                <a16:creationId xmlns:a16="http://schemas.microsoft.com/office/drawing/2014/main" id="{45B6243D-1659-4D4B-806E-6EB5F798ABB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225" name="Picture 11">
            <a:extLst>
              <a:ext uri="{FF2B5EF4-FFF2-40B4-BE49-F238E27FC236}">
                <a16:creationId xmlns:a16="http://schemas.microsoft.com/office/drawing/2014/main" id="{74FECEB1-EC11-4546-A647-2BC14FFC4E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226" name="Rectangle 13">
            <a:extLst>
              <a:ext uri="{FF2B5EF4-FFF2-40B4-BE49-F238E27FC236}">
                <a16:creationId xmlns:a16="http://schemas.microsoft.com/office/drawing/2014/main" id="{B681A340-4E9C-4A53-8BF1-A9554FC8D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7" name="Rectangle 15">
            <a:extLst>
              <a:ext uri="{FF2B5EF4-FFF2-40B4-BE49-F238E27FC236}">
                <a16:creationId xmlns:a16="http://schemas.microsoft.com/office/drawing/2014/main" id="{F0AB25C7-C9A2-4029-B780-972A17ACB8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8" name="Rectangle 17">
            <a:extLst>
              <a:ext uri="{FF2B5EF4-FFF2-40B4-BE49-F238E27FC236}">
                <a16:creationId xmlns:a16="http://schemas.microsoft.com/office/drawing/2014/main" id="{01519CBC-04B6-49F8-BE9C-C3FA4966C9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9" name="Rectangle 19">
            <a:extLst>
              <a:ext uri="{FF2B5EF4-FFF2-40B4-BE49-F238E27FC236}">
                <a16:creationId xmlns:a16="http://schemas.microsoft.com/office/drawing/2014/main" id="{F0D9536D-8205-4CE1-B98A-CE9695A7F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0" name="TextBox 21">
            <a:extLst>
              <a:ext uri="{FF2B5EF4-FFF2-40B4-BE49-F238E27FC236}">
                <a16:creationId xmlns:a16="http://schemas.microsoft.com/office/drawing/2014/main" id="{E2872EB9-81ED-49FE-81A8-B2DE3B3CDDE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6207" y="480918"/>
            <a:ext cx="311727" cy="276999"/>
          </a:xfrm>
          <a:prstGeom prst="rect">
            <a:avLst/>
          </a:prstGeom>
          <a:noFill/>
        </p:spPr>
        <p:txBody>
          <a:bodyPr wrap="square" rtlCol="0">
            <a:spAutoFit/>
          </a:bodyPr>
          <a:lstStyle/>
          <a:p>
            <a:pPr algn="r">
              <a:spcAft>
                <a:spcPts val="600"/>
              </a:spcAft>
            </a:pP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a:extLst>
              <a:ext uri="{FF2B5EF4-FFF2-40B4-BE49-F238E27FC236}">
                <a16:creationId xmlns:a16="http://schemas.microsoft.com/office/drawing/2014/main" id="{63CE7D78-7C0D-E2DB-E0EB-B1B4CBD2FD24}"/>
              </a:ext>
            </a:extLst>
          </p:cNvPr>
          <p:cNvSpPr>
            <a:spLocks noGrp="1"/>
          </p:cNvSpPr>
          <p:nvPr>
            <p:ph type="title"/>
          </p:nvPr>
        </p:nvSpPr>
        <p:spPr>
          <a:xfrm>
            <a:off x="1958856" y="606042"/>
            <a:ext cx="5968748" cy="807921"/>
          </a:xfrm>
        </p:spPr>
        <p:txBody>
          <a:bodyPr vert="horz" lIns="91440" tIns="45720" rIns="91440" bIns="45720" rtlCol="0" anchor="t">
            <a:normAutofit/>
          </a:bodyPr>
          <a:lstStyle/>
          <a:p>
            <a:pPr algn="l" defTabSz="914400"/>
            <a:r>
              <a:rPr lang="en-US" sz="3400" dirty="0"/>
              <a:t>Future Enhancements</a:t>
            </a:r>
          </a:p>
        </p:txBody>
      </p:sp>
      <p:sp>
        <p:nvSpPr>
          <p:cNvPr id="3" name="Slide Number Placeholder 2">
            <a:extLst>
              <a:ext uri="{FF2B5EF4-FFF2-40B4-BE49-F238E27FC236}">
                <a16:creationId xmlns:a16="http://schemas.microsoft.com/office/drawing/2014/main" id="{90D91F64-7DB2-BC13-05C0-B81FA5C6D2BF}"/>
              </a:ext>
            </a:extLst>
          </p:cNvPr>
          <p:cNvSpPr>
            <a:spLocks noGrp="1"/>
          </p:cNvSpPr>
          <p:nvPr>
            <p:ph type="sldNum" sz="quarter" idx="12"/>
          </p:nvPr>
        </p:nvSpPr>
        <p:spPr>
          <a:xfrm>
            <a:off x="118805" y="123444"/>
            <a:ext cx="477545" cy="242138"/>
          </a:xfrm>
        </p:spPr>
        <p:txBody>
          <a:bodyPr vert="horz" lIns="91440" tIns="45720" rIns="45720" bIns="45720" rtlCol="0" anchor="ctr">
            <a:normAutofit/>
          </a:bodyPr>
          <a:lstStyle/>
          <a:p>
            <a:pPr>
              <a:lnSpc>
                <a:spcPct val="90000"/>
              </a:lnSpc>
              <a:spcAft>
                <a:spcPts val="600"/>
              </a:spcAft>
            </a:pPr>
            <a:fld id="{D57F1E4F-1CFF-5643-939E-217C01CDF565}" type="slidenum">
              <a:rPr lang="en-US" sz="1000" smtClean="0"/>
              <a:pPr>
                <a:lnSpc>
                  <a:spcPct val="90000"/>
                </a:lnSpc>
                <a:spcAft>
                  <a:spcPts val="600"/>
                </a:spcAft>
              </a:pPr>
              <a:t>11</a:t>
            </a:fld>
            <a:endParaRPr lang="en-US" sz="1000"/>
          </a:p>
        </p:txBody>
      </p:sp>
      <p:graphicFrame>
        <p:nvGraphicFramePr>
          <p:cNvPr id="231" name="TextBox 3">
            <a:extLst>
              <a:ext uri="{FF2B5EF4-FFF2-40B4-BE49-F238E27FC236}">
                <a16:creationId xmlns:a16="http://schemas.microsoft.com/office/drawing/2014/main" id="{A4DC5BFF-5411-1B87-4C05-13E1554E014E}"/>
              </a:ext>
            </a:extLst>
          </p:cNvPr>
          <p:cNvGraphicFramePr/>
          <p:nvPr>
            <p:extLst>
              <p:ext uri="{D42A27DB-BD31-4B8C-83A1-F6EECF244321}">
                <p14:modId xmlns:p14="http://schemas.microsoft.com/office/powerpoint/2010/main" val="4251478497"/>
              </p:ext>
            </p:extLst>
          </p:nvPr>
        </p:nvGraphicFramePr>
        <p:xfrm>
          <a:off x="1958856" y="1775912"/>
          <a:ext cx="5968747" cy="25251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4507635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66" name="Picture 9">
            <a:extLst>
              <a:ext uri="{FF2B5EF4-FFF2-40B4-BE49-F238E27FC236}">
                <a16:creationId xmlns:a16="http://schemas.microsoft.com/office/drawing/2014/main" id="{2FA3880A-8D8F-466C-A4A1-F07BCDD371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67" name="Picture 11">
            <a:extLst>
              <a:ext uri="{FF2B5EF4-FFF2-40B4-BE49-F238E27FC236}">
                <a16:creationId xmlns:a16="http://schemas.microsoft.com/office/drawing/2014/main" id="{3C0A64CB-20A1-4508-B568-284EB04F78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68" name="Rectangle 13">
            <a:extLst>
              <a:ext uri="{FF2B5EF4-FFF2-40B4-BE49-F238E27FC236}">
                <a16:creationId xmlns:a16="http://schemas.microsoft.com/office/drawing/2014/main" id="{8DA14841-53A4-4935-BE65-C8373B8A6D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 name="Rectangle 15">
            <a:extLst>
              <a:ext uri="{FF2B5EF4-FFF2-40B4-BE49-F238E27FC236}">
                <a16:creationId xmlns:a16="http://schemas.microsoft.com/office/drawing/2014/main" id="{9877C2CF-B2DD-41C8-8B5E-152673376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 name="Rectangle 17">
            <a:extLst>
              <a:ext uri="{FF2B5EF4-FFF2-40B4-BE49-F238E27FC236}">
                <a16:creationId xmlns:a16="http://schemas.microsoft.com/office/drawing/2014/main" id="{24923D72-7E69-464B-94C5-B2530008D0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 name="Rectangle 19">
            <a:extLst>
              <a:ext uri="{FF2B5EF4-FFF2-40B4-BE49-F238E27FC236}">
                <a16:creationId xmlns:a16="http://schemas.microsoft.com/office/drawing/2014/main" id="{A00CCC86-7A88-4DFF-A0D0-6604606A2A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 name="TextBox 21">
            <a:extLst>
              <a:ext uri="{FF2B5EF4-FFF2-40B4-BE49-F238E27FC236}">
                <a16:creationId xmlns:a16="http://schemas.microsoft.com/office/drawing/2014/main" id="{E1F8ABFD-155B-4386-AE33-6E13057CFCF3}"/>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6207" y="480918"/>
            <a:ext cx="311727" cy="276999"/>
          </a:xfrm>
          <a:prstGeom prst="rect">
            <a:avLst/>
          </a:prstGeom>
          <a:noFill/>
        </p:spPr>
        <p:txBody>
          <a:bodyPr wrap="square" rtlCol="0">
            <a:spAutoFit/>
          </a:bodyPr>
          <a:lstStyle/>
          <a:p>
            <a:pPr algn="r">
              <a:spcAft>
                <a:spcPts val="600"/>
              </a:spcAft>
            </a:pP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useBgFill="1">
        <p:nvSpPr>
          <p:cNvPr id="73" name="Rectangle 23">
            <a:extLst>
              <a:ext uri="{FF2B5EF4-FFF2-40B4-BE49-F238E27FC236}">
                <a16:creationId xmlns:a16="http://schemas.microsoft.com/office/drawing/2014/main" id="{A97B08B2-0DA5-4B7F-A47D-5C15ECFB0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2400" cy="5141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5" descr="Top shot of a representation of networks with stick figures.">
            <a:extLst>
              <a:ext uri="{FF2B5EF4-FFF2-40B4-BE49-F238E27FC236}">
                <a16:creationId xmlns:a16="http://schemas.microsoft.com/office/drawing/2014/main" id="{98C241EE-4BA8-4431-F763-12B78AEA81DD}"/>
              </a:ext>
            </a:extLst>
          </p:cNvPr>
          <p:cNvPicPr>
            <a:picLocks noChangeAspect="1"/>
          </p:cNvPicPr>
          <p:nvPr/>
        </p:nvPicPr>
        <p:blipFill rotWithShape="1">
          <a:blip r:embed="rId5"/>
          <a:srcRect t="13653" r="-2" b="1756"/>
          <a:stretch/>
        </p:blipFill>
        <p:spPr>
          <a:xfrm>
            <a:off x="-1599" y="-2039"/>
            <a:ext cx="9143751" cy="5141461"/>
          </a:xfrm>
          <a:prstGeom prst="rect">
            <a:avLst/>
          </a:prstGeom>
        </p:spPr>
      </p:pic>
      <p:pic>
        <p:nvPicPr>
          <p:cNvPr id="75" name="Picture 25">
            <a:extLst>
              <a:ext uri="{FF2B5EF4-FFF2-40B4-BE49-F238E27FC236}">
                <a16:creationId xmlns:a16="http://schemas.microsoft.com/office/drawing/2014/main" id="{19C770FC-6D2D-4B73-8219-CFEB0B146F7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76" name="Picture 27">
            <a:extLst>
              <a:ext uri="{FF2B5EF4-FFF2-40B4-BE49-F238E27FC236}">
                <a16:creationId xmlns:a16="http://schemas.microsoft.com/office/drawing/2014/main" id="{2DD31FDA-BCB5-4B8D-8FB8-8CCF019C9F1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77" name="Rectangle 29">
            <a:extLst>
              <a:ext uri="{FF2B5EF4-FFF2-40B4-BE49-F238E27FC236}">
                <a16:creationId xmlns:a16="http://schemas.microsoft.com/office/drawing/2014/main" id="{590A298A-601D-412F-9A93-09DCA9DBE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31">
            <a:extLst>
              <a:ext uri="{FF2B5EF4-FFF2-40B4-BE49-F238E27FC236}">
                <a16:creationId xmlns:a16="http://schemas.microsoft.com/office/drawing/2014/main" id="{7474A3CD-596C-4FAC-8913-C98848CD23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33">
            <a:extLst>
              <a:ext uri="{FF2B5EF4-FFF2-40B4-BE49-F238E27FC236}">
                <a16:creationId xmlns:a16="http://schemas.microsoft.com/office/drawing/2014/main" id="{06A99299-7151-43AF-94CF-2ADA8412B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51" y="0"/>
            <a:ext cx="3323609"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47A84B-6F57-B74B-8A77-C837AFF711DD}"/>
              </a:ext>
            </a:extLst>
          </p:cNvPr>
          <p:cNvSpPr>
            <a:spLocks noGrp="1"/>
          </p:cNvSpPr>
          <p:nvPr>
            <p:ph type="title"/>
          </p:nvPr>
        </p:nvSpPr>
        <p:spPr>
          <a:xfrm>
            <a:off x="966440" y="606042"/>
            <a:ext cx="2289716" cy="418729"/>
          </a:xfrm>
        </p:spPr>
        <p:txBody>
          <a:bodyPr vert="horz" lIns="91440" tIns="45720" rIns="91440" bIns="45720" numCol="1" rtlCol="0" anchor="t">
            <a:normAutofit fontScale="90000"/>
          </a:bodyPr>
          <a:lstStyle/>
          <a:p>
            <a:pPr algn="ctr" defTabSz="914400"/>
            <a:r>
              <a:rPr lang="en-US" sz="2000">
                <a:solidFill>
                  <a:srgbClr val="FFFF00"/>
                </a:solidFill>
              </a:rPr>
              <a:t>Global Accessibility</a:t>
            </a:r>
          </a:p>
        </p:txBody>
      </p:sp>
      <p:sp>
        <p:nvSpPr>
          <p:cNvPr id="3" name="Slide Number Placeholder 2">
            <a:extLst>
              <a:ext uri="{FF2B5EF4-FFF2-40B4-BE49-F238E27FC236}">
                <a16:creationId xmlns:a16="http://schemas.microsoft.com/office/drawing/2014/main" id="{D0BC8724-A83B-EB1D-A34C-F945DFAC567C}"/>
              </a:ext>
            </a:extLst>
          </p:cNvPr>
          <p:cNvSpPr>
            <a:spLocks noGrp="1"/>
          </p:cNvSpPr>
          <p:nvPr>
            <p:ph type="sldNum" sz="quarter" idx="12"/>
          </p:nvPr>
        </p:nvSpPr>
        <p:spPr>
          <a:xfrm>
            <a:off x="118805" y="123444"/>
            <a:ext cx="477545" cy="242138"/>
          </a:xfrm>
        </p:spPr>
        <p:txBody>
          <a:bodyPr vert="horz" lIns="91440" tIns="45720" rIns="45720" bIns="45720" rtlCol="0" anchor="ctr">
            <a:normAutofit/>
          </a:bodyPr>
          <a:lstStyle/>
          <a:p>
            <a:pPr>
              <a:lnSpc>
                <a:spcPct val="90000"/>
              </a:lnSpc>
              <a:spcAft>
                <a:spcPts val="600"/>
              </a:spcAft>
            </a:pPr>
            <a:fld id="{D57F1E4F-1CFF-5643-939E-217C01CDF565}" type="slidenum">
              <a:rPr lang="en-US" sz="1000" smtClean="0"/>
              <a:pPr>
                <a:lnSpc>
                  <a:spcPct val="90000"/>
                </a:lnSpc>
                <a:spcAft>
                  <a:spcPts val="600"/>
                </a:spcAft>
              </a:pPr>
              <a:t>12</a:t>
            </a:fld>
            <a:endParaRPr lang="en-US" sz="1000"/>
          </a:p>
        </p:txBody>
      </p:sp>
      <p:sp>
        <p:nvSpPr>
          <p:cNvPr id="4" name="TextBox 3">
            <a:extLst>
              <a:ext uri="{FF2B5EF4-FFF2-40B4-BE49-F238E27FC236}">
                <a16:creationId xmlns:a16="http://schemas.microsoft.com/office/drawing/2014/main" id="{8E7CB0EF-910F-57F4-33CB-BFC7A79F62A2}"/>
              </a:ext>
            </a:extLst>
          </p:cNvPr>
          <p:cNvSpPr txBox="1"/>
          <p:nvPr/>
        </p:nvSpPr>
        <p:spPr>
          <a:xfrm>
            <a:off x="826818" y="606042"/>
            <a:ext cx="5551680" cy="4315363"/>
          </a:xfrm>
          <a:prstGeom prst="rect">
            <a:avLst/>
          </a:prstGeom>
        </p:spPr>
        <p:txBody>
          <a:bodyPr vert="horz" lIns="91440" tIns="45720" rIns="91440" bIns="45720" rtlCol="0" anchor="ctr">
            <a:normAutofit/>
          </a:bodyPr>
          <a:lstStyle/>
          <a:p>
            <a:pPr defTabSz="914400">
              <a:lnSpc>
                <a:spcPct val="110000"/>
              </a:lnSpc>
              <a:spcAft>
                <a:spcPts val="600"/>
              </a:spcAft>
              <a:buClr>
                <a:schemeClr val="accent6"/>
              </a:buClr>
              <a:buSzPct val="90000"/>
              <a:buFont typeface="Wingdings" panose="05000000000000000000" pitchFamily="2" charset="2"/>
              <a:buChar char="§"/>
            </a:pPr>
            <a:r>
              <a:rPr lang="en-US" sz="600" b="1" dirty="0"/>
              <a:t>Worldwide Reach:</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System accessible to users globally.</a:t>
            </a:r>
          </a:p>
          <a:p>
            <a:pPr defTabSz="914400">
              <a:lnSpc>
                <a:spcPct val="110000"/>
              </a:lnSpc>
              <a:spcAft>
                <a:spcPts val="600"/>
              </a:spcAft>
              <a:buClr>
                <a:schemeClr val="accent6"/>
              </a:buClr>
              <a:buSzPct val="90000"/>
              <a:buFont typeface="Wingdings" panose="05000000000000000000" pitchFamily="2" charset="2"/>
              <a:buChar char="§"/>
            </a:pPr>
            <a:r>
              <a:rPr lang="en-US" sz="600" b="1" dirty="0"/>
              <a:t>Hedera Hashgraph's Presence:</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Leverage global Hedera Hashgraph network.</a:t>
            </a:r>
          </a:p>
          <a:p>
            <a:pPr defTabSz="914400">
              <a:lnSpc>
                <a:spcPct val="110000"/>
              </a:lnSpc>
              <a:spcAft>
                <a:spcPts val="600"/>
              </a:spcAft>
              <a:buClr>
                <a:schemeClr val="accent6"/>
              </a:buClr>
              <a:buSzPct val="90000"/>
              <a:buFont typeface="Wingdings" panose="05000000000000000000" pitchFamily="2" charset="2"/>
              <a:buChar char="§"/>
            </a:pPr>
            <a:r>
              <a:rPr lang="en-US" sz="600" b="1" dirty="0"/>
              <a:t>Borderless Decentralization:</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Tasks managed across geographical borders.</a:t>
            </a:r>
          </a:p>
          <a:p>
            <a:pPr defTabSz="914400">
              <a:lnSpc>
                <a:spcPct val="110000"/>
              </a:lnSpc>
              <a:spcAft>
                <a:spcPts val="600"/>
              </a:spcAft>
              <a:buClr>
                <a:schemeClr val="accent6"/>
              </a:buClr>
              <a:buSzPct val="90000"/>
              <a:buFont typeface="Wingdings" panose="05000000000000000000" pitchFamily="2" charset="2"/>
              <a:buChar char="§"/>
            </a:pPr>
            <a:r>
              <a:rPr lang="en-US" sz="600" b="1" dirty="0"/>
              <a:t>Cross-Cultural Collaboration:</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Diverse users collaborate seamlessly.</a:t>
            </a:r>
          </a:p>
          <a:p>
            <a:pPr defTabSz="914400">
              <a:lnSpc>
                <a:spcPct val="110000"/>
              </a:lnSpc>
              <a:spcAft>
                <a:spcPts val="600"/>
              </a:spcAft>
              <a:buClr>
                <a:schemeClr val="accent6"/>
              </a:buClr>
              <a:buSzPct val="90000"/>
              <a:buFont typeface="Wingdings" panose="05000000000000000000" pitchFamily="2" charset="2"/>
              <a:buChar char="§"/>
            </a:pPr>
            <a:r>
              <a:rPr lang="en-US" sz="600" b="1" dirty="0"/>
              <a:t>Time Zone Flexibility:</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Efficient coordination in different time zones.</a:t>
            </a:r>
          </a:p>
          <a:p>
            <a:pPr defTabSz="914400">
              <a:lnSpc>
                <a:spcPct val="110000"/>
              </a:lnSpc>
              <a:spcAft>
                <a:spcPts val="600"/>
              </a:spcAft>
              <a:buClr>
                <a:schemeClr val="accent6"/>
              </a:buClr>
              <a:buSzPct val="90000"/>
              <a:buFont typeface="Wingdings" panose="05000000000000000000" pitchFamily="2" charset="2"/>
              <a:buChar char="§"/>
            </a:pPr>
            <a:r>
              <a:rPr lang="en-US" sz="600" b="1" dirty="0"/>
              <a:t>Economic Inclusion:</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Empowerment regardless of economics or location.</a:t>
            </a:r>
          </a:p>
          <a:p>
            <a:pPr defTabSz="914400">
              <a:lnSpc>
                <a:spcPct val="110000"/>
              </a:lnSpc>
              <a:spcAft>
                <a:spcPts val="600"/>
              </a:spcAft>
              <a:buClr>
                <a:schemeClr val="accent6"/>
              </a:buClr>
              <a:buSzPct val="90000"/>
              <a:buFont typeface="Wingdings" panose="05000000000000000000" pitchFamily="2" charset="2"/>
              <a:buChar char="§"/>
            </a:pPr>
            <a:r>
              <a:rPr lang="en-US" sz="600" b="1" dirty="0"/>
              <a:t>Language Localization:</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Potential for diverse linguistic support.</a:t>
            </a:r>
          </a:p>
          <a:p>
            <a:pPr defTabSz="914400">
              <a:lnSpc>
                <a:spcPct val="110000"/>
              </a:lnSpc>
              <a:spcAft>
                <a:spcPts val="600"/>
              </a:spcAft>
              <a:buClr>
                <a:schemeClr val="accent6"/>
              </a:buClr>
              <a:buSzPct val="90000"/>
              <a:buFont typeface="Wingdings" panose="05000000000000000000" pitchFamily="2" charset="2"/>
              <a:buChar char="§"/>
            </a:pPr>
            <a:r>
              <a:rPr lang="en-US" sz="600" b="1" dirty="0"/>
              <a:t>Unified Experience:</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Consistency fosters unity among users.</a:t>
            </a:r>
          </a:p>
          <a:p>
            <a:pPr defTabSz="914400">
              <a:lnSpc>
                <a:spcPct val="110000"/>
              </a:lnSpc>
              <a:spcAft>
                <a:spcPts val="600"/>
              </a:spcAft>
              <a:buClr>
                <a:schemeClr val="accent6"/>
              </a:buClr>
              <a:buSzPct val="90000"/>
              <a:buFont typeface="Wingdings" panose="05000000000000000000" pitchFamily="2" charset="2"/>
              <a:buChar char="§"/>
            </a:pPr>
            <a:r>
              <a:rPr lang="en-US" sz="600" b="1" dirty="0"/>
              <a:t>Breaking Barriers:</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Reduces global cooperation barriers.</a:t>
            </a:r>
          </a:p>
          <a:p>
            <a:pPr defTabSz="914400">
              <a:lnSpc>
                <a:spcPct val="110000"/>
              </a:lnSpc>
              <a:spcAft>
                <a:spcPts val="600"/>
              </a:spcAft>
              <a:buClr>
                <a:schemeClr val="accent6"/>
              </a:buClr>
              <a:buSzPct val="90000"/>
              <a:buFont typeface="Wingdings" panose="05000000000000000000" pitchFamily="2" charset="2"/>
              <a:buChar char="§"/>
            </a:pPr>
            <a:r>
              <a:rPr lang="en-US" sz="600" b="1" dirty="0"/>
              <a:t>Innovation Catalyst:</a:t>
            </a:r>
            <a:endParaRPr lang="en-US" sz="600" dirty="0"/>
          </a:p>
          <a:p>
            <a:pPr marL="742950" lvl="1" indent="-285750" defTabSz="914400">
              <a:lnSpc>
                <a:spcPct val="110000"/>
              </a:lnSpc>
              <a:spcAft>
                <a:spcPts val="600"/>
              </a:spcAft>
              <a:buClr>
                <a:schemeClr val="accent6"/>
              </a:buClr>
              <a:buSzPct val="90000"/>
              <a:buFont typeface="Wingdings" panose="05000000000000000000" pitchFamily="2" charset="2"/>
              <a:buChar char="§"/>
            </a:pPr>
            <a:r>
              <a:rPr lang="en-US" sz="600" dirty="0"/>
              <a:t>Encourages diverse, innovative task management.</a:t>
            </a:r>
          </a:p>
        </p:txBody>
      </p:sp>
      <p:sp>
        <p:nvSpPr>
          <p:cNvPr id="80" name="Rectangle 35">
            <a:extLst>
              <a:ext uri="{FF2B5EF4-FFF2-40B4-BE49-F238E27FC236}">
                <a16:creationId xmlns:a16="http://schemas.microsoft.com/office/drawing/2014/main" id="{09BB4655-F250-4A6F-9526-13AFF6118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531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63141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right)">
                                      <p:cBhvr>
                                        <p:cTn id="7"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2" name="Picture 122">
            <a:extLst>
              <a:ext uri="{FF2B5EF4-FFF2-40B4-BE49-F238E27FC236}">
                <a16:creationId xmlns:a16="http://schemas.microsoft.com/office/drawing/2014/main" id="{3DBBA26C-89C3-411F-9753-606A413F89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163" name="Picture 124">
            <a:extLst>
              <a:ext uri="{FF2B5EF4-FFF2-40B4-BE49-F238E27FC236}">
                <a16:creationId xmlns:a16="http://schemas.microsoft.com/office/drawing/2014/main" id="{EEAD2215-6311-4D1C-B6B5-F57CB6BFCBC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164" name="Rectangle 126">
            <a:extLst>
              <a:ext uri="{FF2B5EF4-FFF2-40B4-BE49-F238E27FC236}">
                <a16:creationId xmlns:a16="http://schemas.microsoft.com/office/drawing/2014/main" id="{7BA5DE79-30D1-4A10-8DB9-0A6E523A97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 name="Rectangle 128">
            <a:extLst>
              <a:ext uri="{FF2B5EF4-FFF2-40B4-BE49-F238E27FC236}">
                <a16:creationId xmlns:a16="http://schemas.microsoft.com/office/drawing/2014/main" id="{9ABD0D63-D23F-4AE7-8270-4185EF9C1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 name="Rectangle 130">
            <a:extLst>
              <a:ext uri="{FF2B5EF4-FFF2-40B4-BE49-F238E27FC236}">
                <a16:creationId xmlns:a16="http://schemas.microsoft.com/office/drawing/2014/main" id="{D5B0B43F-2CE7-4C6C-BABC-EE342B3282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 name="Rectangle 132">
            <a:extLst>
              <a:ext uri="{FF2B5EF4-FFF2-40B4-BE49-F238E27FC236}">
                <a16:creationId xmlns:a16="http://schemas.microsoft.com/office/drawing/2014/main" id="{85459F07-63F9-48CF-B725-A873C4BC3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 name="TextBox 134">
            <a:extLst>
              <a:ext uri="{FF2B5EF4-FFF2-40B4-BE49-F238E27FC236}">
                <a16:creationId xmlns:a16="http://schemas.microsoft.com/office/drawing/2014/main" id="{14B83E1E-DAC1-4851-84FF-D6FE1649DE0B}"/>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6207" y="480918"/>
            <a:ext cx="311727" cy="276999"/>
          </a:xfrm>
          <a:prstGeom prst="rect">
            <a:avLst/>
          </a:prstGeom>
          <a:noFill/>
        </p:spPr>
        <p:txBody>
          <a:bodyPr wrap="square" rtlCol="0">
            <a:spAutoFit/>
          </a:bodyPr>
          <a:lstStyle/>
          <a:p>
            <a:pPr algn="r">
              <a:spcAft>
                <a:spcPts val="600"/>
              </a:spcAft>
            </a:pP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169" name="Rectangle 136">
            <a:extLst>
              <a:ext uri="{FF2B5EF4-FFF2-40B4-BE49-F238E27FC236}">
                <a16:creationId xmlns:a16="http://schemas.microsoft.com/office/drawing/2014/main" id="{D0BE3D13-5BE5-4B05-AFCF-2A2E059D2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ectangle 138">
            <a:extLst>
              <a:ext uri="{FF2B5EF4-FFF2-40B4-BE49-F238E27FC236}">
                <a16:creationId xmlns:a16="http://schemas.microsoft.com/office/drawing/2014/main" id="{76562092-3AA7-4EF0-9007-C44F879A13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1" name="Oval 140">
            <a:extLst>
              <a:ext uri="{FF2B5EF4-FFF2-40B4-BE49-F238E27FC236}">
                <a16:creationId xmlns:a16="http://schemas.microsoft.com/office/drawing/2014/main" id="{1AC85C80-0175-4214-A13D-03C224658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27581" y="738969"/>
            <a:ext cx="1008989" cy="1008989"/>
          </a:xfrm>
          <a:prstGeom prst="ellipse">
            <a:avLst/>
          </a:prstGeom>
          <a:solidFill>
            <a:schemeClr val="accent1">
              <a:lumMod val="40000"/>
              <a:lumOff val="6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2" name="Picture 142">
            <a:extLst>
              <a:ext uri="{FF2B5EF4-FFF2-40B4-BE49-F238E27FC236}">
                <a16:creationId xmlns:a16="http://schemas.microsoft.com/office/drawing/2014/main" id="{E60B620B-3E81-4075-BC12-D4FB3E299C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599" y="0"/>
            <a:ext cx="9142401" cy="5143500"/>
          </a:xfrm>
          <a:prstGeom prst="rect">
            <a:avLst/>
          </a:prstGeom>
        </p:spPr>
      </p:pic>
      <p:sp>
        <p:nvSpPr>
          <p:cNvPr id="3" name="TextBox 2">
            <a:extLst>
              <a:ext uri="{FF2B5EF4-FFF2-40B4-BE49-F238E27FC236}">
                <a16:creationId xmlns:a16="http://schemas.microsoft.com/office/drawing/2014/main" id="{DB7938B3-05F2-738A-55A8-EC9040E845BC}"/>
              </a:ext>
            </a:extLst>
          </p:cNvPr>
          <p:cNvSpPr txBox="1"/>
          <p:nvPr/>
        </p:nvSpPr>
        <p:spPr>
          <a:xfrm>
            <a:off x="1988163" y="701229"/>
            <a:ext cx="5968748" cy="981047"/>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3300">
                <a:solidFill>
                  <a:srgbClr val="1F2D29"/>
                </a:solidFill>
                <a:latin typeface="+mj-lt"/>
                <a:ea typeface="+mj-ea"/>
                <a:cs typeface="+mj-cs"/>
              </a:rPr>
              <a:t>Conclusion</a:t>
            </a:r>
          </a:p>
        </p:txBody>
      </p:sp>
      <p:sp>
        <p:nvSpPr>
          <p:cNvPr id="2" name="Slide Number Placeholder 1">
            <a:extLst>
              <a:ext uri="{FF2B5EF4-FFF2-40B4-BE49-F238E27FC236}">
                <a16:creationId xmlns:a16="http://schemas.microsoft.com/office/drawing/2014/main" id="{08E27BCD-26B4-2D9B-354D-4AEA48FE06A2}"/>
              </a:ext>
            </a:extLst>
          </p:cNvPr>
          <p:cNvSpPr>
            <a:spLocks noGrp="1"/>
          </p:cNvSpPr>
          <p:nvPr>
            <p:ph type="sldNum" sz="quarter" idx="12"/>
          </p:nvPr>
        </p:nvSpPr>
        <p:spPr>
          <a:xfrm>
            <a:off x="118805" y="123444"/>
            <a:ext cx="477545" cy="242138"/>
          </a:xfrm>
        </p:spPr>
        <p:txBody>
          <a:bodyPr vert="horz" lIns="91440" tIns="45720" rIns="45720" bIns="45720" rtlCol="0" anchor="ctr">
            <a:normAutofit/>
          </a:bodyPr>
          <a:lstStyle/>
          <a:p>
            <a:pPr>
              <a:lnSpc>
                <a:spcPct val="90000"/>
              </a:lnSpc>
              <a:spcAft>
                <a:spcPts val="600"/>
              </a:spcAft>
            </a:pPr>
            <a:fld id="{D57F1E4F-1CFF-5643-939E-217C01CDF565}" type="slidenum">
              <a:rPr lang="en-US" sz="1000" kern="1200">
                <a:solidFill>
                  <a:schemeClr val="bg1"/>
                </a:solidFill>
                <a:latin typeface="+mn-lt"/>
                <a:ea typeface="+mn-ea"/>
                <a:cs typeface="+mn-cs"/>
              </a:rPr>
              <a:pPr>
                <a:lnSpc>
                  <a:spcPct val="90000"/>
                </a:lnSpc>
                <a:spcAft>
                  <a:spcPts val="600"/>
                </a:spcAft>
              </a:pPr>
              <a:t>13</a:t>
            </a:fld>
            <a:endParaRPr lang="en-US" sz="1000" kern="1200">
              <a:solidFill>
                <a:schemeClr val="bg1"/>
              </a:solidFill>
              <a:latin typeface="+mn-lt"/>
              <a:ea typeface="+mn-ea"/>
              <a:cs typeface="+mn-cs"/>
            </a:endParaRPr>
          </a:p>
        </p:txBody>
      </p:sp>
      <p:sp>
        <p:nvSpPr>
          <p:cNvPr id="5" name="Rectangle 1">
            <a:extLst>
              <a:ext uri="{FF2B5EF4-FFF2-40B4-BE49-F238E27FC236}">
                <a16:creationId xmlns:a16="http://schemas.microsoft.com/office/drawing/2014/main" id="{8E6CCAEC-CAB9-858B-2824-F78E40CD2BED}"/>
              </a:ext>
            </a:extLst>
          </p:cNvPr>
          <p:cNvSpPr>
            <a:spLocks noChangeArrowheads="1"/>
          </p:cNvSpPr>
          <p:nvPr/>
        </p:nvSpPr>
        <p:spPr bwMode="auto">
          <a:xfrm>
            <a:off x="1727199" y="1981202"/>
            <a:ext cx="6663442" cy="295655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lnSpcReduction="10000"/>
          </a:bodyPr>
          <a:lstStyle/>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1" i="0" u="none" strike="noStrike" cap="none" normalizeH="0" baseline="0" dirty="0">
                <a:ln>
                  <a:noFill/>
                </a:ln>
                <a:solidFill>
                  <a:srgbClr val="1F2D29"/>
                </a:solidFill>
              </a:rPr>
              <a:t>Recap of Key Points:</a:t>
            </a:r>
            <a:endParaRPr kumimoji="0" lang="en-US" altLang="en-US" sz="800" b="0" i="0" u="none" strike="noStrike" cap="none" normalizeH="0" baseline="0" dirty="0">
              <a:ln>
                <a:noFill/>
              </a:ln>
              <a:solidFill>
                <a:srgbClr val="1F2D29"/>
              </a:solidFill>
            </a:endParaRP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0" i="0" u="none" strike="noStrike" cap="none" normalizeH="0" baseline="0" dirty="0">
                <a:ln>
                  <a:noFill/>
                </a:ln>
                <a:solidFill>
                  <a:srgbClr val="1F2D29"/>
                </a:solidFill>
              </a:rPr>
              <a:t>The Decentralized Task Management System offers numerous advantages for efficient and secure task coordination.</a:t>
            </a: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1" i="0" u="none" strike="noStrike" cap="none" normalizeH="0" baseline="0" dirty="0">
                <a:ln>
                  <a:noFill/>
                </a:ln>
                <a:solidFill>
                  <a:srgbClr val="1F2D29"/>
                </a:solidFill>
              </a:rPr>
              <a:t>Benefits of Decentralized Task Management:</a:t>
            </a:r>
            <a:endParaRPr kumimoji="0" lang="en-US" altLang="en-US" sz="800" b="0" i="0" u="none" strike="noStrike" cap="none" normalizeH="0" baseline="0" dirty="0">
              <a:ln>
                <a:noFill/>
              </a:ln>
              <a:solidFill>
                <a:srgbClr val="1F2D29"/>
              </a:solidFill>
            </a:endParaRP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0" i="0" u="none" strike="noStrike" cap="none" normalizeH="0" baseline="0" dirty="0">
                <a:ln>
                  <a:noFill/>
                </a:ln>
                <a:solidFill>
                  <a:srgbClr val="1F2D29"/>
                </a:solidFill>
              </a:rPr>
              <a:t>Enhanced transparency, security, and collaboration redefine task management practices.</a:t>
            </a: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1" i="0" u="none" strike="noStrike" cap="none" normalizeH="0" baseline="0" dirty="0">
                <a:ln>
                  <a:noFill/>
                </a:ln>
                <a:solidFill>
                  <a:srgbClr val="1F2D29"/>
                </a:solidFill>
              </a:rPr>
              <a:t>Role of Hedera Hashgraph:</a:t>
            </a:r>
            <a:endParaRPr kumimoji="0" lang="en-US" altLang="en-US" sz="800" b="0" i="0" u="none" strike="noStrike" cap="none" normalizeH="0" baseline="0" dirty="0">
              <a:ln>
                <a:noFill/>
              </a:ln>
              <a:solidFill>
                <a:srgbClr val="1F2D29"/>
              </a:solidFill>
            </a:endParaRP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0" i="0" u="none" strike="noStrike" cap="none" normalizeH="0" baseline="0" dirty="0">
                <a:ln>
                  <a:noFill/>
                </a:ln>
                <a:solidFill>
                  <a:srgbClr val="1F2D29"/>
                </a:solidFill>
              </a:rPr>
              <a:t>Leveraging Hedera Hashgraph's consensus ensures a reliable and robust foundation for the system.</a:t>
            </a: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1" i="0" u="none" strike="noStrike" cap="none" normalizeH="0" baseline="0" dirty="0">
                <a:ln>
                  <a:noFill/>
                </a:ln>
                <a:solidFill>
                  <a:srgbClr val="1F2D29"/>
                </a:solidFill>
              </a:rPr>
              <a:t>Future Potential:</a:t>
            </a:r>
            <a:endParaRPr kumimoji="0" lang="en-US" altLang="en-US" sz="800" b="0" i="0" u="none" strike="noStrike" cap="none" normalizeH="0" baseline="0" dirty="0">
              <a:ln>
                <a:noFill/>
              </a:ln>
              <a:solidFill>
                <a:srgbClr val="1F2D29"/>
              </a:solidFill>
            </a:endParaRP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0" i="0" u="none" strike="noStrike" cap="none" normalizeH="0" baseline="0" dirty="0">
                <a:ln>
                  <a:noFill/>
                </a:ln>
                <a:solidFill>
                  <a:srgbClr val="1F2D29"/>
                </a:solidFill>
              </a:rPr>
              <a:t>The system's adaptability and potential for expansion pave the way for innovative enhancements.</a:t>
            </a: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1" i="0" u="none" strike="noStrike" cap="none" normalizeH="0" baseline="0" dirty="0">
                <a:ln>
                  <a:noFill/>
                </a:ln>
                <a:solidFill>
                  <a:srgbClr val="1F2D29"/>
                </a:solidFill>
              </a:rPr>
              <a:t>Pioneering Change:</a:t>
            </a:r>
            <a:endParaRPr kumimoji="0" lang="en-US" altLang="en-US" sz="800" b="0" i="0" u="none" strike="noStrike" cap="none" normalizeH="0" baseline="0" dirty="0">
              <a:ln>
                <a:noFill/>
              </a:ln>
              <a:solidFill>
                <a:srgbClr val="1F2D29"/>
              </a:solidFill>
            </a:endParaRP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0" i="0" u="none" strike="noStrike" cap="none" normalizeH="0" baseline="0" dirty="0">
                <a:ln>
                  <a:noFill/>
                </a:ln>
                <a:solidFill>
                  <a:srgbClr val="1F2D29"/>
                </a:solidFill>
              </a:rPr>
              <a:t>By embracing decentralization, the project leads the way toward a more inclusive and efficient future.</a:t>
            </a: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1" i="0" u="none" strike="noStrike" cap="none" normalizeH="0" baseline="0" dirty="0">
                <a:ln>
                  <a:noFill/>
                </a:ln>
                <a:solidFill>
                  <a:srgbClr val="1F2D29"/>
                </a:solidFill>
              </a:rPr>
              <a:t>Empowerment Through Technology:</a:t>
            </a:r>
            <a:endParaRPr kumimoji="0" lang="en-US" altLang="en-US" sz="800" b="0" i="0" u="none" strike="noStrike" cap="none" normalizeH="0" baseline="0" dirty="0">
              <a:ln>
                <a:noFill/>
              </a:ln>
              <a:solidFill>
                <a:srgbClr val="1F2D29"/>
              </a:solidFill>
            </a:endParaRP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0" i="0" u="none" strike="noStrike" cap="none" normalizeH="0" baseline="0" dirty="0">
                <a:ln>
                  <a:noFill/>
                </a:ln>
                <a:solidFill>
                  <a:srgbClr val="1F2D29"/>
                </a:solidFill>
              </a:rPr>
              <a:t>Users gain control over tasks in a borderless environment, irrespective of geographical boundaries.</a:t>
            </a: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1" i="0" u="none" strike="noStrike" cap="none" normalizeH="0" baseline="0" dirty="0">
                <a:ln>
                  <a:noFill/>
                </a:ln>
                <a:solidFill>
                  <a:srgbClr val="1F2D29"/>
                </a:solidFill>
              </a:rPr>
              <a:t>Continuous Evolution:</a:t>
            </a:r>
            <a:endParaRPr kumimoji="0" lang="en-US" altLang="en-US" sz="800" b="0" i="0" u="none" strike="noStrike" cap="none" normalizeH="0" baseline="0" dirty="0">
              <a:ln>
                <a:noFill/>
              </a:ln>
              <a:solidFill>
                <a:srgbClr val="1F2D29"/>
              </a:solidFill>
            </a:endParaRP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kumimoji="0" lang="en-US" altLang="en-US" sz="800" b="0" i="0" u="none" strike="noStrike" cap="none" normalizeH="0" baseline="0" dirty="0">
                <a:ln>
                  <a:noFill/>
                </a:ln>
                <a:solidFill>
                  <a:srgbClr val="1F2D29"/>
                </a:solidFill>
              </a:rPr>
              <a:t>As the system evolves, it sets the stage for an agile, collaborative, and secure task management landscape.</a:t>
            </a:r>
          </a:p>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endParaRPr kumimoji="0" lang="en-US" altLang="en-US" sz="800" b="0" i="0" u="none" strike="noStrike" cap="none" normalizeH="0" baseline="0" dirty="0">
              <a:ln>
                <a:noFill/>
              </a:ln>
              <a:solidFill>
                <a:srgbClr val="1F2D29"/>
              </a:solidFill>
            </a:endParaRPr>
          </a:p>
        </p:txBody>
      </p:sp>
    </p:spTree>
    <p:extLst>
      <p:ext uri="{BB962C8B-B14F-4D97-AF65-F5344CB8AC3E}">
        <p14:creationId xmlns:p14="http://schemas.microsoft.com/office/powerpoint/2010/main" val="771050954"/>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pic>
        <p:nvPicPr>
          <p:cNvPr id="18" name="Picture 22">
            <a:extLst>
              <a:ext uri="{FF2B5EF4-FFF2-40B4-BE49-F238E27FC236}">
                <a16:creationId xmlns:a16="http://schemas.microsoft.com/office/drawing/2014/main" id="{01AF5FBB-9FDC-4D75-9DD6-DAF01ED197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22" name="Picture 24">
            <a:extLst>
              <a:ext uri="{FF2B5EF4-FFF2-40B4-BE49-F238E27FC236}">
                <a16:creationId xmlns:a16="http://schemas.microsoft.com/office/drawing/2014/main" id="{933BBBE6-F4CF-483E-BA74-B51421B4D9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27" name="Rectangle 26">
            <a:extLst>
              <a:ext uri="{FF2B5EF4-FFF2-40B4-BE49-F238E27FC236}">
                <a16:creationId xmlns:a16="http://schemas.microsoft.com/office/drawing/2014/main" id="{4C790028-99AE-4AE4-8269-9913E2D50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Rectangle 28">
            <a:extLst>
              <a:ext uri="{FF2B5EF4-FFF2-40B4-BE49-F238E27FC236}">
                <a16:creationId xmlns:a16="http://schemas.microsoft.com/office/drawing/2014/main" id="{06936A2A-FE08-4EE0-A409-3EF3FA244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E1F0989E-BFBB-43E4-927B-2C51C7AE26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8ACA2469-91AA-459B-A5DD-8FFC0F70E0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TextBox 34">
            <a:extLst>
              <a:ext uri="{FF2B5EF4-FFF2-40B4-BE49-F238E27FC236}">
                <a16:creationId xmlns:a16="http://schemas.microsoft.com/office/drawing/2014/main" id="{97860FD2-CA19-4064-AA6F-68050C3D2011}"/>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6207" y="480918"/>
            <a:ext cx="311727" cy="276999"/>
          </a:xfrm>
          <a:prstGeom prst="rect">
            <a:avLst/>
          </a:prstGeom>
          <a:noFill/>
        </p:spPr>
        <p:txBody>
          <a:bodyPr wrap="square" rtlCol="0">
            <a:spAutoFit/>
          </a:bodyPr>
          <a:lstStyle/>
          <a:p>
            <a:pPr algn="r">
              <a:spcAft>
                <a:spcPts val="600"/>
              </a:spcAft>
            </a:pP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useBgFill="1">
        <p:nvSpPr>
          <p:cNvPr id="37" name="Rectangle 36">
            <a:extLst>
              <a:ext uri="{FF2B5EF4-FFF2-40B4-BE49-F238E27FC236}">
                <a16:creationId xmlns:a16="http://schemas.microsoft.com/office/drawing/2014/main" id="{8CD557CE-2AB8-44E1-AABA-A21D2274F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2400" cy="514146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58DCB6E5-A344-4A17-A353-EC4D71E6C46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41" name="Picture 40">
            <a:extLst>
              <a:ext uri="{FF2B5EF4-FFF2-40B4-BE49-F238E27FC236}">
                <a16:creationId xmlns:a16="http://schemas.microsoft.com/office/drawing/2014/main" id="{4D82F4F2-6117-4CCD-94A7-4AFD603EC3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43" name="Rectangle 42">
            <a:extLst>
              <a:ext uri="{FF2B5EF4-FFF2-40B4-BE49-F238E27FC236}">
                <a16:creationId xmlns:a16="http://schemas.microsoft.com/office/drawing/2014/main" id="{3CCA9FB2-FFC7-4B6D-8E30-9D2CC14E7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CF6D6F6-E7F9-4521-BD22-74A61D8ED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1B566E74-1425-46AC-885D-D2DAEE365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49" y="0"/>
            <a:ext cx="7783501"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DC50F00F-146E-9621-60EA-486824A0CD25}"/>
              </a:ext>
            </a:extLst>
          </p:cNvPr>
          <p:cNvSpPr txBox="1"/>
          <p:nvPr/>
        </p:nvSpPr>
        <p:spPr>
          <a:xfrm>
            <a:off x="1477353" y="606042"/>
            <a:ext cx="2488119" cy="807921"/>
          </a:xfrm>
          <a:prstGeom prst="rect">
            <a:avLst/>
          </a:prstGeom>
        </p:spPr>
        <p:txBody>
          <a:bodyPr vert="horz" lIns="91440" tIns="45720" rIns="91440" bIns="45720" rtlCol="0" anchor="t">
            <a:normAutofit/>
          </a:bodyPr>
          <a:lstStyle/>
          <a:p>
            <a:pPr defTabSz="914400">
              <a:lnSpc>
                <a:spcPct val="90000"/>
              </a:lnSpc>
              <a:spcBef>
                <a:spcPct val="0"/>
              </a:spcBef>
              <a:spcAft>
                <a:spcPts val="600"/>
              </a:spcAft>
            </a:pPr>
            <a:r>
              <a:rPr kumimoji="0" lang="en-US" altLang="en-US" sz="3400" u="sng" strike="noStrike" normalizeH="0" baseline="0">
                <a:ln>
                  <a:noFill/>
                </a:ln>
                <a:solidFill>
                  <a:schemeClr val="accent2">
                    <a:lumMod val="60000"/>
                    <a:lumOff val="40000"/>
                  </a:schemeClr>
                </a:solidFill>
                <a:latin typeface="+mj-lt"/>
                <a:ea typeface="+mj-ea"/>
                <a:cs typeface="+mj-cs"/>
              </a:rPr>
              <a:t>Thank you</a:t>
            </a:r>
          </a:p>
          <a:p>
            <a:pPr defTabSz="914400">
              <a:lnSpc>
                <a:spcPct val="90000"/>
              </a:lnSpc>
              <a:spcBef>
                <a:spcPct val="0"/>
              </a:spcBef>
              <a:spcAft>
                <a:spcPts val="600"/>
              </a:spcAft>
            </a:pPr>
            <a:endParaRPr lang="en-US" sz="3400" u="sng" dirty="0">
              <a:solidFill>
                <a:schemeClr val="accent2">
                  <a:lumMod val="60000"/>
                  <a:lumOff val="40000"/>
                </a:schemeClr>
              </a:solidFill>
              <a:latin typeface="+mj-lt"/>
              <a:ea typeface="+mj-ea"/>
              <a:cs typeface="+mj-cs"/>
            </a:endParaRPr>
          </a:p>
        </p:txBody>
      </p:sp>
      <p:sp>
        <p:nvSpPr>
          <p:cNvPr id="2" name="Slide Number Placeholder 1">
            <a:extLst>
              <a:ext uri="{FF2B5EF4-FFF2-40B4-BE49-F238E27FC236}">
                <a16:creationId xmlns:a16="http://schemas.microsoft.com/office/drawing/2014/main" id="{CF0EEAC4-75BF-E5F9-E7EA-F5D490A2D8AA}"/>
              </a:ext>
            </a:extLst>
          </p:cNvPr>
          <p:cNvSpPr>
            <a:spLocks noGrp="1"/>
          </p:cNvSpPr>
          <p:nvPr>
            <p:ph type="sldNum" sz="quarter" idx="12"/>
          </p:nvPr>
        </p:nvSpPr>
        <p:spPr>
          <a:xfrm>
            <a:off x="118805" y="123444"/>
            <a:ext cx="477545" cy="242138"/>
          </a:xfrm>
        </p:spPr>
        <p:txBody>
          <a:bodyPr vert="horz" lIns="91440" tIns="45720" rIns="45720" bIns="45720" rtlCol="0" anchor="ctr">
            <a:normAutofit/>
          </a:bodyPr>
          <a:lstStyle/>
          <a:p>
            <a:pPr>
              <a:lnSpc>
                <a:spcPct val="90000"/>
              </a:lnSpc>
              <a:spcAft>
                <a:spcPts val="600"/>
              </a:spcAft>
            </a:pPr>
            <a:fld id="{D57F1E4F-1CFF-5643-939E-217C01CDF565}" type="slidenum">
              <a:rPr lang="en-US" sz="1000" smtClean="0"/>
              <a:pPr>
                <a:lnSpc>
                  <a:spcPct val="90000"/>
                </a:lnSpc>
                <a:spcAft>
                  <a:spcPts val="600"/>
                </a:spcAft>
              </a:pPr>
              <a:t>14</a:t>
            </a:fld>
            <a:endParaRPr lang="en-US" sz="1000"/>
          </a:p>
        </p:txBody>
      </p:sp>
      <p:sp>
        <p:nvSpPr>
          <p:cNvPr id="15" name="Speech Bubble: Rectangle with Corners Rounded 14">
            <a:extLst>
              <a:ext uri="{FF2B5EF4-FFF2-40B4-BE49-F238E27FC236}">
                <a16:creationId xmlns:a16="http://schemas.microsoft.com/office/drawing/2014/main" id="{39617B83-F4AF-6FB6-DB12-B1CEA3C40C53}"/>
              </a:ext>
            </a:extLst>
          </p:cNvPr>
          <p:cNvSpPr/>
          <p:nvPr/>
        </p:nvSpPr>
        <p:spPr>
          <a:xfrm>
            <a:off x="848311" y="1413963"/>
            <a:ext cx="3338880" cy="3123495"/>
          </a:xfrm>
          <a:prstGeom prst="wedgeRoundRectCallout">
            <a:avLst>
              <a:gd name="adj1" fmla="val -28367"/>
              <a:gd name="adj2" fmla="val -60672"/>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marL="0" marR="0" lvl="0" indent="0" defTabSz="914400" fontAlgn="base">
              <a:lnSpc>
                <a:spcPct val="110000"/>
              </a:lnSpc>
              <a:spcBef>
                <a:spcPct val="0"/>
              </a:spcBef>
              <a:spcAft>
                <a:spcPts val="600"/>
              </a:spcAft>
              <a:buClr>
                <a:schemeClr val="accent6"/>
              </a:buClr>
              <a:buSzPct val="90000"/>
              <a:buFont typeface="Wingdings" panose="05000000000000000000" pitchFamily="2" charset="2"/>
              <a:buChar char="§"/>
              <a:tabLst/>
            </a:pPr>
            <a:r>
              <a:rPr lang="en-US" sz="1100" dirty="0">
                <a:solidFill>
                  <a:schemeClr val="tx1"/>
                </a:solidFill>
              </a:rPr>
              <a:t>"Thank you for being a part of our presentation. Your interest is truly appreciated. We look forward to the positive impact of the Decentralized Task Management System on Hedera Hashgraph. Stay connected for updates and future collaboration opportunities. Your engagement fuels our commitment to innovation in task management."</a:t>
            </a:r>
            <a:endParaRPr kumimoji="0" lang="en-US" altLang="en-US" sz="1100" b="0" i="0" u="none" strike="noStrike" cap="none" normalizeH="0" baseline="0" dirty="0">
              <a:ln>
                <a:noFill/>
              </a:ln>
              <a:solidFill>
                <a:schemeClr val="tx1"/>
              </a:solidFill>
            </a:endParaRPr>
          </a:p>
        </p:txBody>
      </p:sp>
      <p:pic>
        <p:nvPicPr>
          <p:cNvPr id="20" name="Graphic 19" descr="Smiling Face with No Fill">
            <a:extLst>
              <a:ext uri="{FF2B5EF4-FFF2-40B4-BE49-F238E27FC236}">
                <a16:creationId xmlns:a16="http://schemas.microsoft.com/office/drawing/2014/main" id="{64ADCA2C-6F4B-B46D-DC67-D21B07E4B1E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642977" y="1170541"/>
            <a:ext cx="3488714" cy="3488714"/>
          </a:xfrm>
          <a:prstGeom prst="rect">
            <a:avLst/>
          </a:prstGeom>
          <a:ln>
            <a:gradFill flip="none" rotWithShape="1">
              <a:gsLst>
                <a:gs pos="86000">
                  <a:schemeClr val="accent6">
                    <a:lumMod val="67000"/>
                  </a:schemeClr>
                </a:gs>
                <a:gs pos="20000">
                  <a:schemeClr val="accent6">
                    <a:lumMod val="97000"/>
                    <a:lumOff val="3000"/>
                  </a:schemeClr>
                </a:gs>
                <a:gs pos="100000">
                  <a:schemeClr val="accent6">
                    <a:lumMod val="60000"/>
                    <a:lumOff val="40000"/>
                  </a:schemeClr>
                </a:gs>
              </a:gsLst>
              <a:lin ang="16200000" scaled="1"/>
              <a:tileRect/>
            </a:gradFill>
          </a:ln>
          <a:effectLst>
            <a:innerShdw blurRad="127000">
              <a:prstClr val="black">
                <a:alpha val="90000"/>
              </a:prstClr>
            </a:innerShdw>
          </a:effectLst>
        </p:spPr>
      </p:pic>
      <p:sp>
        <p:nvSpPr>
          <p:cNvPr id="49" name="Rectangle 48">
            <a:extLst>
              <a:ext uri="{FF2B5EF4-FFF2-40B4-BE49-F238E27FC236}">
                <a16:creationId xmlns:a16="http://schemas.microsoft.com/office/drawing/2014/main" id="{06858379-D070-40E4-8A3D-F29E90C5C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40749" y="-2038"/>
            <a:ext cx="20574" cy="51434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2229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9">
            <a:extLst>
              <a:ext uri="{FF2B5EF4-FFF2-40B4-BE49-F238E27FC236}">
                <a16:creationId xmlns:a16="http://schemas.microsoft.com/office/drawing/2014/main" id="{45B6243D-1659-4D4B-806E-6EB5F798ABB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7" name="Picture 11">
            <a:extLst>
              <a:ext uri="{FF2B5EF4-FFF2-40B4-BE49-F238E27FC236}">
                <a16:creationId xmlns:a16="http://schemas.microsoft.com/office/drawing/2014/main" id="{74FECEB1-EC11-4546-A647-2BC14FFC4E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8" name="Rectangle 13">
            <a:extLst>
              <a:ext uri="{FF2B5EF4-FFF2-40B4-BE49-F238E27FC236}">
                <a16:creationId xmlns:a16="http://schemas.microsoft.com/office/drawing/2014/main" id="{B681A340-4E9C-4A53-8BF1-A9554FC8D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15">
            <a:extLst>
              <a:ext uri="{FF2B5EF4-FFF2-40B4-BE49-F238E27FC236}">
                <a16:creationId xmlns:a16="http://schemas.microsoft.com/office/drawing/2014/main" id="{F0AB25C7-C9A2-4029-B780-972A17ACB8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7">
            <a:extLst>
              <a:ext uri="{FF2B5EF4-FFF2-40B4-BE49-F238E27FC236}">
                <a16:creationId xmlns:a16="http://schemas.microsoft.com/office/drawing/2014/main" id="{01519CBC-04B6-49F8-BE9C-C3FA4966C9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9">
            <a:extLst>
              <a:ext uri="{FF2B5EF4-FFF2-40B4-BE49-F238E27FC236}">
                <a16:creationId xmlns:a16="http://schemas.microsoft.com/office/drawing/2014/main" id="{F0D9536D-8205-4CE1-B98A-CE9695A7F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extBox 21">
            <a:extLst>
              <a:ext uri="{FF2B5EF4-FFF2-40B4-BE49-F238E27FC236}">
                <a16:creationId xmlns:a16="http://schemas.microsoft.com/office/drawing/2014/main" id="{E2872EB9-81ED-49FE-81A8-B2DE3B3CDDE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6207" y="480918"/>
            <a:ext cx="311727" cy="276999"/>
          </a:xfrm>
          <a:prstGeom prst="rect">
            <a:avLst/>
          </a:prstGeom>
          <a:noFill/>
        </p:spPr>
        <p:txBody>
          <a:bodyPr wrap="square" rtlCol="0">
            <a:spAutoFit/>
          </a:bodyPr>
          <a:lstStyle/>
          <a:p>
            <a:pPr algn="r">
              <a:spcAft>
                <a:spcPts val="600"/>
              </a:spcAft>
            </a:pP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useBgFill="1">
        <p:nvSpPr>
          <p:cNvPr id="17" name="Rectangle 23">
            <a:extLst>
              <a:ext uri="{FF2B5EF4-FFF2-40B4-BE49-F238E27FC236}">
                <a16:creationId xmlns:a16="http://schemas.microsoft.com/office/drawing/2014/main" id="{B5E326A3-EB92-4BDA-9F77-45197E0CBE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25">
            <a:extLst>
              <a:ext uri="{FF2B5EF4-FFF2-40B4-BE49-F238E27FC236}">
                <a16:creationId xmlns:a16="http://schemas.microsoft.com/office/drawing/2014/main" id="{B4E7D395-0531-4A17-A276-FDA3EB7792E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21" name="Rectangle 27">
            <a:extLst>
              <a:ext uri="{FF2B5EF4-FFF2-40B4-BE49-F238E27FC236}">
                <a16:creationId xmlns:a16="http://schemas.microsoft.com/office/drawing/2014/main" id="{CAC996C7-7B84-4645-9AA1-6EA85EAB47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67175"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DF083D4-81AA-2F8D-C3D9-06D0D613F0F7}"/>
              </a:ext>
            </a:extLst>
          </p:cNvPr>
          <p:cNvSpPr>
            <a:spLocks noGrp="1"/>
          </p:cNvSpPr>
          <p:nvPr>
            <p:ph type="ctrTitle"/>
          </p:nvPr>
        </p:nvSpPr>
        <p:spPr>
          <a:xfrm>
            <a:off x="1002893" y="798273"/>
            <a:ext cx="2142436" cy="2485254"/>
          </a:xfrm>
        </p:spPr>
        <p:txBody>
          <a:bodyPr vert="horz" lIns="91440" tIns="45720" rIns="91440" bIns="45720" rtlCol="0" anchor="t">
            <a:normAutofit/>
          </a:bodyPr>
          <a:lstStyle/>
          <a:p>
            <a:pPr algn="l" defTabSz="914400">
              <a:spcBef>
                <a:spcPct val="0"/>
              </a:spcBef>
            </a:pPr>
            <a:r>
              <a:rPr lang="en-US" sz="2600" dirty="0">
                <a:solidFill>
                  <a:schemeClr val="bg1"/>
                </a:solidFill>
              </a:rPr>
              <a:t>Introduction</a:t>
            </a:r>
          </a:p>
        </p:txBody>
      </p:sp>
      <p:sp>
        <p:nvSpPr>
          <p:cNvPr id="23" name="Rectangle 29">
            <a:extLst>
              <a:ext uri="{FF2B5EF4-FFF2-40B4-BE49-F238E27FC236}">
                <a16:creationId xmlns:a16="http://schemas.microsoft.com/office/drawing/2014/main" id="{32DC315B-5680-47D9-B827-34D012FB1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5576" y="0"/>
            <a:ext cx="34290"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E26F7752-A6BB-EA4C-C019-030EF701D7B9}"/>
              </a:ext>
            </a:extLst>
          </p:cNvPr>
          <p:cNvSpPr>
            <a:spLocks noGrp="1"/>
          </p:cNvSpPr>
          <p:nvPr>
            <p:ph type="subTitle" idx="1"/>
          </p:nvPr>
        </p:nvSpPr>
        <p:spPr>
          <a:xfrm>
            <a:off x="3632965" y="1412488"/>
            <a:ext cx="4929860" cy="1947746"/>
          </a:xfrm>
        </p:spPr>
        <p:txBody>
          <a:bodyPr/>
          <a:lstStyle/>
          <a:p>
            <a:pPr marL="144685" indent="-144685" defTabSz="384048">
              <a:spcAft>
                <a:spcPts val="600"/>
              </a:spcAft>
            </a:pPr>
            <a:r>
              <a:rPr lang="en-US" sz="1050" kern="1200" dirty="0">
                <a:solidFill>
                  <a:srgbClr val="000000"/>
                </a:solidFill>
                <a:effectLst/>
                <a:latin typeface="+mn-lt"/>
                <a:ea typeface="+mn-ea"/>
                <a:cs typeface="+mn-cs"/>
              </a:rPr>
              <a:t>"Allow us to introduce our dedicated team behind the Decentralized Task Management System on Hedera Hashgraph project. Comprising diverse expertise in blockchain technology, software development, and user experience design, our team is passionate about revolutionizing task coordination. With a shared vision for transparency, security, and global accessibility, we're committed to reshaping how tasks are managed in the digital age."</a:t>
            </a:r>
          </a:p>
          <a:p>
            <a:pPr>
              <a:spcAft>
                <a:spcPts val="600"/>
              </a:spcAft>
            </a:pPr>
            <a:endParaRPr lang="en-IN" sz="2000" dirty="0"/>
          </a:p>
        </p:txBody>
      </p:sp>
      <p:sp>
        <p:nvSpPr>
          <p:cNvPr id="4" name="TextBox 3">
            <a:extLst>
              <a:ext uri="{FF2B5EF4-FFF2-40B4-BE49-F238E27FC236}">
                <a16:creationId xmlns:a16="http://schemas.microsoft.com/office/drawing/2014/main" id="{53FDF2A8-F924-EB21-1B7B-CAE50D574BD6}"/>
              </a:ext>
            </a:extLst>
          </p:cNvPr>
          <p:cNvSpPr txBox="1"/>
          <p:nvPr/>
        </p:nvSpPr>
        <p:spPr>
          <a:xfrm>
            <a:off x="7212042" y="4064798"/>
            <a:ext cx="1583701" cy="943592"/>
          </a:xfrm>
          <a:prstGeom prst="rect">
            <a:avLst/>
          </a:prstGeom>
          <a:noFill/>
        </p:spPr>
        <p:txBody>
          <a:bodyPr wrap="square" rtlCol="0">
            <a:spAutoFit/>
          </a:bodyPr>
          <a:lstStyle/>
          <a:p>
            <a:pPr defTabSz="256032">
              <a:spcAft>
                <a:spcPts val="600"/>
              </a:spcAft>
            </a:pPr>
            <a:endParaRPr lang="en-IN" sz="1008" kern="1200" dirty="0">
              <a:solidFill>
                <a:schemeClr val="tx1"/>
              </a:solidFill>
              <a:latin typeface="+mn-lt"/>
              <a:ea typeface="+mn-ea"/>
              <a:cs typeface="+mn-cs"/>
            </a:endParaRPr>
          </a:p>
          <a:p>
            <a:pPr defTabSz="256032">
              <a:spcAft>
                <a:spcPts val="600"/>
              </a:spcAft>
            </a:pPr>
            <a:r>
              <a:rPr lang="en-IN" sz="1008" kern="1200" dirty="0">
                <a:solidFill>
                  <a:schemeClr val="tx1"/>
                </a:solidFill>
                <a:latin typeface="+mn-lt"/>
                <a:ea typeface="+mn-ea"/>
                <a:cs typeface="+mn-cs"/>
              </a:rPr>
              <a:t>Pranadeep</a:t>
            </a:r>
          </a:p>
          <a:p>
            <a:pPr defTabSz="256032">
              <a:spcAft>
                <a:spcPts val="600"/>
              </a:spcAft>
            </a:pPr>
            <a:r>
              <a:rPr lang="en-IN" sz="1008" dirty="0"/>
              <a:t>K Rakesh</a:t>
            </a:r>
            <a:endParaRPr lang="en-IN" sz="1008" kern="1200" dirty="0">
              <a:solidFill>
                <a:schemeClr val="tx1"/>
              </a:solidFill>
              <a:latin typeface="+mn-lt"/>
              <a:ea typeface="+mn-ea"/>
              <a:cs typeface="+mn-cs"/>
            </a:endParaRPr>
          </a:p>
          <a:p>
            <a:pPr defTabSz="256032">
              <a:spcAft>
                <a:spcPts val="600"/>
              </a:spcAft>
            </a:pPr>
            <a:r>
              <a:rPr lang="en-IN" sz="1008" kern="1200" dirty="0">
                <a:solidFill>
                  <a:schemeClr val="tx1"/>
                </a:solidFill>
                <a:latin typeface="+mn-lt"/>
                <a:ea typeface="+mn-ea"/>
                <a:cs typeface="+mn-cs"/>
              </a:rPr>
              <a:t>Umesh Chandra</a:t>
            </a:r>
            <a:endParaRPr lang="en-IN" dirty="0"/>
          </a:p>
        </p:txBody>
      </p:sp>
    </p:spTree>
    <p:extLst>
      <p:ext uri="{BB962C8B-B14F-4D97-AF65-F5344CB8AC3E}">
        <p14:creationId xmlns:p14="http://schemas.microsoft.com/office/powerpoint/2010/main" val="326457279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par>
                                <p:cTn id="12" presetID="14" presetClass="entr" presetSubtype="5" fill="hold" grpId="0" nodeType="with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randombar(vertical)">
                                      <p:cBhvr>
                                        <p:cTn id="14" dur="500"/>
                                        <p:tgtEl>
                                          <p:spTgt spid="4">
                                            <p:txEl>
                                              <p:pRg st="1" end="1"/>
                                            </p:txEl>
                                          </p:spTgt>
                                        </p:tgtEl>
                                      </p:cBhvr>
                                    </p:animEffect>
                                  </p:childTnLst>
                                </p:cTn>
                              </p:par>
                              <p:par>
                                <p:cTn id="15" presetID="14" presetClass="entr" presetSubtype="5" fill="hold" grpId="0"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randombar(vertical)">
                                      <p:cBhvr>
                                        <p:cTn id="17" dur="500"/>
                                        <p:tgtEl>
                                          <p:spTgt spid="4">
                                            <p:txEl>
                                              <p:pRg st="2" end="2"/>
                                            </p:txEl>
                                          </p:spTgt>
                                        </p:tgtEl>
                                      </p:cBhvr>
                                    </p:animEffect>
                                  </p:childTnLst>
                                </p:cTn>
                              </p:par>
                              <p:par>
                                <p:cTn id="18" presetID="14" presetClass="entr" presetSubtype="5" fill="hold" grpId="0" nodeType="withEffect">
                                  <p:stCondLst>
                                    <p:cond delay="0"/>
                                  </p:stCondLst>
                                  <p:childTnLst>
                                    <p:set>
                                      <p:cBhvr>
                                        <p:cTn id="19" dur="1" fill="hold">
                                          <p:stCondLst>
                                            <p:cond delay="0"/>
                                          </p:stCondLst>
                                        </p:cTn>
                                        <p:tgtEl>
                                          <p:spTgt spid="4">
                                            <p:txEl>
                                              <p:pRg st="3" end="3"/>
                                            </p:txEl>
                                          </p:spTgt>
                                        </p:tgtEl>
                                        <p:attrNameLst>
                                          <p:attrName>style.visibility</p:attrName>
                                        </p:attrNameLst>
                                      </p:cBhvr>
                                      <p:to>
                                        <p:strVal val="visible"/>
                                      </p:to>
                                    </p:set>
                                    <p:animEffect transition="in" filter="randombar(vertical)">
                                      <p:cBhvr>
                                        <p:cTn id="20"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5" name="Google Shape;165;p27"/>
          <p:cNvSpPr txBox="1">
            <a:spLocks noGrp="1"/>
          </p:cNvSpPr>
          <p:nvPr>
            <p:ph type="title"/>
          </p:nvPr>
        </p:nvSpPr>
        <p:spPr>
          <a:xfrm>
            <a:off x="819618" y="104314"/>
            <a:ext cx="3498000" cy="8967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Font typeface="Wingdings" panose="05000000000000000000" pitchFamily="2" charset="2"/>
              <a:buChar char="v"/>
            </a:pPr>
            <a:r>
              <a:rPr lang="en-IN" sz="2800" b="1" u="sng" dirty="0">
                <a:solidFill>
                  <a:schemeClr val="bg2">
                    <a:lumMod val="75000"/>
                    <a:lumOff val="25000"/>
                  </a:schemeClr>
                </a:solidFill>
                <a:effectLst>
                  <a:outerShdw blurRad="38100" dist="38100" dir="2700000" algn="tl">
                    <a:srgbClr val="000000">
                      <a:alpha val="43137"/>
                    </a:srgbClr>
                  </a:outerShdw>
                </a:effectLst>
              </a:rPr>
              <a:t>Objective</a:t>
            </a:r>
            <a:endParaRPr lang="en-IN" sz="2800" u="sng" dirty="0">
              <a:solidFill>
                <a:schemeClr val="bg2">
                  <a:lumMod val="75000"/>
                  <a:lumOff val="25000"/>
                </a:schemeClr>
              </a:solidFill>
            </a:endParaRPr>
          </a:p>
        </p:txBody>
      </p:sp>
      <p:sp>
        <p:nvSpPr>
          <p:cNvPr id="164" name="Google Shape;164;p27"/>
          <p:cNvSpPr txBox="1">
            <a:spLocks noGrp="1"/>
          </p:cNvSpPr>
          <p:nvPr>
            <p:ph type="subTitle" idx="1"/>
          </p:nvPr>
        </p:nvSpPr>
        <p:spPr>
          <a:xfrm flipH="1">
            <a:off x="962032" y="1001014"/>
            <a:ext cx="6711172" cy="1496880"/>
          </a:xfrm>
          <a:prstGeom prst="rect">
            <a:avLst/>
          </a:prstGeom>
        </p:spPr>
        <p:txBody>
          <a:bodyPr spcFirstLastPara="1" wrap="square" lIns="91425" tIns="91425" rIns="91425" bIns="91425" anchor="t" anchorCtr="0">
            <a:noAutofit/>
          </a:bodyPr>
          <a:lstStyle/>
          <a:p>
            <a:pPr marL="285750" indent="-285750" algn="l">
              <a:buFont typeface="Wingdings" panose="05000000000000000000" pitchFamily="2" charset="2"/>
              <a:buChar char="Ø"/>
            </a:pPr>
            <a:r>
              <a:rPr lang="en-US" b="0" i="0" dirty="0">
                <a:solidFill>
                  <a:schemeClr val="bg1"/>
                </a:solidFill>
                <a:effectLst/>
                <a:latin typeface="Abadi" panose="020B0604020104020204" pitchFamily="34" charset="0"/>
              </a:rPr>
              <a:t>The objective of our Decentralized Task Management System on Hedera Hashgraph is to create a secure and transparent platform that empowers teams and individuals to collaborate efficiently on tasks and projects. By leveraging the benefits of DLT and Web3 technologies, our goal is to enhance productivity, accountability, and trust within teams, while providing a decentralized and tamper-resistant environment for task management.</a:t>
            </a:r>
            <a:endParaRPr lang="en-US" dirty="0">
              <a:solidFill>
                <a:schemeClr val="bg1"/>
              </a:solidFill>
              <a:latin typeface="Abadi" panose="020B0604020104020204" pitchFamily="34" charset="0"/>
            </a:endParaRPr>
          </a:p>
          <a:p>
            <a:pPr marL="285750" lvl="0" indent="-285750" algn="l" rtl="0">
              <a:spcBef>
                <a:spcPts val="0"/>
              </a:spcBef>
              <a:spcAft>
                <a:spcPts val="0"/>
              </a:spcAft>
              <a:buFont typeface="Wingdings" panose="05000000000000000000" pitchFamily="2" charset="2"/>
              <a:buChar char="Ø"/>
            </a:pPr>
            <a:endParaRPr lang="en-US" dirty="0">
              <a:solidFill>
                <a:schemeClr val="bg1"/>
              </a:solidFill>
              <a:latin typeface="Abadi" panose="020B0604020104020204" pitchFamily="34" charset="0"/>
            </a:endParaRPr>
          </a:p>
        </p:txBody>
      </p:sp>
      <p:sp>
        <p:nvSpPr>
          <p:cNvPr id="167" name="Google Shape;167;p27"/>
          <p:cNvSpPr/>
          <p:nvPr/>
        </p:nvSpPr>
        <p:spPr>
          <a:xfrm>
            <a:off x="0" y="1577400"/>
            <a:ext cx="3621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descr="A diagram of a task&#10;&#10;Description automatically generated">
            <a:extLst>
              <a:ext uri="{FF2B5EF4-FFF2-40B4-BE49-F238E27FC236}">
                <a16:creationId xmlns:a16="http://schemas.microsoft.com/office/drawing/2014/main" id="{F4D305C2-C069-8C34-60BA-F8F979632EC3}"/>
              </a:ext>
            </a:extLst>
          </p:cNvPr>
          <p:cNvPicPr>
            <a:picLocks noChangeAspect="1"/>
          </p:cNvPicPr>
          <p:nvPr/>
        </p:nvPicPr>
        <p:blipFill>
          <a:blip r:embed="rId3"/>
          <a:stretch>
            <a:fillRect/>
          </a:stretch>
        </p:blipFill>
        <p:spPr>
          <a:xfrm>
            <a:off x="4572000" y="2571750"/>
            <a:ext cx="4228168" cy="2175585"/>
          </a:xfrm>
          <a:prstGeom prst="rect">
            <a:avLst/>
          </a:prstGeom>
        </p:spPr>
      </p:pic>
      <p:sp>
        <p:nvSpPr>
          <p:cNvPr id="4" name="Slide Number Placeholder 1">
            <a:extLst>
              <a:ext uri="{FF2B5EF4-FFF2-40B4-BE49-F238E27FC236}">
                <a16:creationId xmlns:a16="http://schemas.microsoft.com/office/drawing/2014/main" id="{9D50E829-0E8A-BBF3-4C60-DC1AAF7CB37F}"/>
              </a:ext>
            </a:extLst>
          </p:cNvPr>
          <p:cNvSpPr txBox="1">
            <a:spLocks/>
          </p:cNvSpPr>
          <p:nvPr/>
        </p:nvSpPr>
        <p:spPr>
          <a:xfrm>
            <a:off x="419100" y="83819"/>
            <a:ext cx="192491" cy="190323"/>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a:t>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5"/>
                                        </p:tgtEl>
                                        <p:attrNameLst>
                                          <p:attrName>style.visibility</p:attrName>
                                        </p:attrNameLst>
                                      </p:cBhvr>
                                      <p:to>
                                        <p:strVal val="visible"/>
                                      </p:to>
                                    </p:set>
                                    <p:animEffect transition="in" filter="wipe(down)">
                                      <p:cBhvr>
                                        <p:cTn id="7" dur="500"/>
                                        <p:tgtEl>
                                          <p:spTgt spid="16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4" name="Google Shape;134;p25"/>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5"/>
          <p:cNvSpPr/>
          <p:nvPr/>
        </p:nvSpPr>
        <p:spPr>
          <a:xfrm rot="-5400000" flipH="1">
            <a:off x="7094283" y="3017457"/>
            <a:ext cx="1219200" cy="303288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Title 15">
            <a:extLst>
              <a:ext uri="{FF2B5EF4-FFF2-40B4-BE49-F238E27FC236}">
                <a16:creationId xmlns:a16="http://schemas.microsoft.com/office/drawing/2014/main" id="{586C42FB-343C-B118-13C8-4FF81BFAAB48}"/>
              </a:ext>
            </a:extLst>
          </p:cNvPr>
          <p:cNvSpPr>
            <a:spLocks noGrp="1"/>
          </p:cNvSpPr>
          <p:nvPr>
            <p:ph type="ctrTitle"/>
          </p:nvPr>
        </p:nvSpPr>
        <p:spPr>
          <a:xfrm>
            <a:off x="1043940" y="437550"/>
            <a:ext cx="3375660" cy="487500"/>
          </a:xfrm>
        </p:spPr>
        <p:txBody>
          <a:bodyPr/>
          <a:lstStyle/>
          <a:p>
            <a:pPr marL="342900" indent="-342900" algn="ctr">
              <a:buFont typeface="Wingdings" panose="05000000000000000000" pitchFamily="2" charset="2"/>
              <a:buChar char="v"/>
            </a:pPr>
            <a:r>
              <a:rPr lang="en-IN" b="1" dirty="0">
                <a:solidFill>
                  <a:schemeClr val="tx2">
                    <a:lumMod val="10000"/>
                  </a:schemeClr>
                </a:solidFill>
                <a:effectLst>
                  <a:outerShdw blurRad="38100" dist="38100" dir="2700000" algn="tl">
                    <a:srgbClr val="000000">
                      <a:alpha val="43137"/>
                    </a:srgbClr>
                  </a:outerShdw>
                </a:effectLst>
              </a:rPr>
              <a:t>Hedera </a:t>
            </a:r>
            <a:r>
              <a:rPr lang="en-IN" b="1" dirty="0" err="1">
                <a:solidFill>
                  <a:schemeClr val="tx2">
                    <a:lumMod val="10000"/>
                  </a:schemeClr>
                </a:solidFill>
                <a:effectLst>
                  <a:outerShdw blurRad="38100" dist="38100" dir="2700000" algn="tl">
                    <a:srgbClr val="000000">
                      <a:alpha val="43137"/>
                    </a:srgbClr>
                  </a:outerShdw>
                </a:effectLst>
              </a:rPr>
              <a:t>Harshgraph</a:t>
            </a:r>
            <a:endParaRPr lang="en-IN" b="1" dirty="0">
              <a:solidFill>
                <a:schemeClr val="tx2">
                  <a:lumMod val="10000"/>
                </a:schemeClr>
              </a:solidFill>
              <a:effectLst>
                <a:outerShdw blurRad="38100" dist="38100" dir="2700000" algn="tl">
                  <a:srgbClr val="000000">
                    <a:alpha val="43137"/>
                  </a:srgbClr>
                </a:outerShdw>
              </a:effectLst>
            </a:endParaRPr>
          </a:p>
        </p:txBody>
      </p:sp>
      <p:sp>
        <p:nvSpPr>
          <p:cNvPr id="20" name="TextBox 19">
            <a:extLst>
              <a:ext uri="{FF2B5EF4-FFF2-40B4-BE49-F238E27FC236}">
                <a16:creationId xmlns:a16="http://schemas.microsoft.com/office/drawing/2014/main" id="{4D3EBD30-51B9-FEA0-7A85-1086289AD35E}"/>
              </a:ext>
            </a:extLst>
          </p:cNvPr>
          <p:cNvSpPr txBox="1"/>
          <p:nvPr/>
        </p:nvSpPr>
        <p:spPr>
          <a:xfrm>
            <a:off x="1043940" y="1139270"/>
            <a:ext cx="6743700" cy="1938992"/>
          </a:xfrm>
          <a:prstGeom prst="rect">
            <a:avLst/>
          </a:prstGeom>
          <a:noFill/>
        </p:spPr>
        <p:txBody>
          <a:bodyPr wrap="square" rtlCol="0">
            <a:spAutoFit/>
          </a:bodyPr>
          <a:lstStyle/>
          <a:p>
            <a:pPr marL="285750" indent="-285750">
              <a:buFont typeface="Wingdings" panose="05000000000000000000" pitchFamily="2" charset="2"/>
              <a:buChar char="Ø"/>
            </a:pPr>
            <a:r>
              <a:rPr lang="en-US" sz="1500" dirty="0">
                <a:solidFill>
                  <a:srgbClr val="FF0000"/>
                </a:solidFill>
              </a:rPr>
              <a:t>Hedera Hashgraph is a distributed ledger technology (DLT) that aims to provide a secure, fast, and efficient platform for decentralized applications (</a:t>
            </a:r>
            <a:r>
              <a:rPr lang="en-US" sz="1500" dirty="0" err="1">
                <a:solidFill>
                  <a:srgbClr val="FF0000"/>
                </a:solidFill>
              </a:rPr>
              <a:t>DApps</a:t>
            </a:r>
            <a:r>
              <a:rPr lang="en-US" sz="1500" dirty="0">
                <a:solidFill>
                  <a:srgbClr val="FF0000"/>
                </a:solidFill>
              </a:rPr>
              <a:t>) and services. Unlike traditional blockchains, which rely on Proof of Work (</a:t>
            </a:r>
            <a:r>
              <a:rPr lang="en-US" sz="1500" dirty="0" err="1">
                <a:solidFill>
                  <a:srgbClr val="FF0000"/>
                </a:solidFill>
              </a:rPr>
              <a:t>PoW</a:t>
            </a:r>
            <a:r>
              <a:rPr lang="en-US" sz="1500" dirty="0">
                <a:solidFill>
                  <a:srgbClr val="FF0000"/>
                </a:solidFill>
              </a:rPr>
              <a:t>) or Proof of Stake (</a:t>
            </a:r>
            <a:r>
              <a:rPr lang="en-US" sz="1500" dirty="0" err="1">
                <a:solidFill>
                  <a:srgbClr val="FF0000"/>
                </a:solidFill>
              </a:rPr>
              <a:t>PoS</a:t>
            </a:r>
            <a:r>
              <a:rPr lang="en-US" sz="1500" dirty="0">
                <a:solidFill>
                  <a:srgbClr val="FF0000"/>
                </a:solidFill>
              </a:rPr>
              <a:t>) consensus mechanisms, Hedera Hashgraph uses a unique consensus algorithm called the Hashgraph Consensus Algorithm. This algorithm combines the concepts of gossip protocols and virtual voting to achieve fast, fair, and Byzantine fault-tolerant consensus.</a:t>
            </a:r>
            <a:endParaRPr lang="en-IN" sz="1500" dirty="0">
              <a:solidFill>
                <a:srgbClr val="FF0000"/>
              </a:solidFill>
            </a:endParaRPr>
          </a:p>
        </p:txBody>
      </p:sp>
      <p:pic>
        <p:nvPicPr>
          <p:cNvPr id="24" name="Picture 23" descr="A black background with white text&#10;&#10;Description automatically generated">
            <a:extLst>
              <a:ext uri="{FF2B5EF4-FFF2-40B4-BE49-F238E27FC236}">
                <a16:creationId xmlns:a16="http://schemas.microsoft.com/office/drawing/2014/main" id="{1FBB1EB9-C1C9-3A90-FA50-F0B63C0AA220}"/>
              </a:ext>
            </a:extLst>
          </p:cNvPr>
          <p:cNvPicPr>
            <a:picLocks noChangeAspect="1"/>
          </p:cNvPicPr>
          <p:nvPr/>
        </p:nvPicPr>
        <p:blipFill>
          <a:blip r:embed="rId3"/>
          <a:stretch>
            <a:fillRect/>
          </a:stretch>
        </p:blipFill>
        <p:spPr>
          <a:xfrm>
            <a:off x="5498381" y="3619500"/>
            <a:ext cx="4269974" cy="2131968"/>
          </a:xfrm>
          <a:prstGeom prst="rect">
            <a:avLst/>
          </a:prstGeom>
        </p:spPr>
      </p:pic>
      <p:sp>
        <p:nvSpPr>
          <p:cNvPr id="25" name="Slide Number Placeholder 1">
            <a:extLst>
              <a:ext uri="{FF2B5EF4-FFF2-40B4-BE49-F238E27FC236}">
                <a16:creationId xmlns:a16="http://schemas.microsoft.com/office/drawing/2014/main" id="{3F229733-2087-7109-92C2-D2C52ED22C4D}"/>
              </a:ext>
            </a:extLst>
          </p:cNvPr>
          <p:cNvSpPr txBox="1">
            <a:spLocks/>
          </p:cNvSpPr>
          <p:nvPr/>
        </p:nvSpPr>
        <p:spPr>
          <a:xfrm>
            <a:off x="403860" y="83819"/>
            <a:ext cx="192491" cy="190323"/>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a:t>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22" name="Title 21">
            <a:extLst>
              <a:ext uri="{FF2B5EF4-FFF2-40B4-BE49-F238E27FC236}">
                <a16:creationId xmlns:a16="http://schemas.microsoft.com/office/drawing/2014/main" id="{DE78DBCD-4DBC-8EE5-775A-18A63CA85491}"/>
              </a:ext>
            </a:extLst>
          </p:cNvPr>
          <p:cNvSpPr>
            <a:spLocks noGrp="1"/>
          </p:cNvSpPr>
          <p:nvPr>
            <p:ph type="ctrTitle"/>
          </p:nvPr>
        </p:nvSpPr>
        <p:spPr>
          <a:xfrm>
            <a:off x="631884" y="163845"/>
            <a:ext cx="4054416" cy="644700"/>
          </a:xfrm>
        </p:spPr>
        <p:txBody>
          <a:bodyPr/>
          <a:lstStyle/>
          <a:p>
            <a:pPr algn="l">
              <a:lnSpc>
                <a:spcPct val="300000"/>
              </a:lnSpc>
            </a:pPr>
            <a:r>
              <a:rPr lang="en-IN" dirty="0">
                <a:solidFill>
                  <a:srgbClr val="7030A0"/>
                </a:solidFill>
              </a:rPr>
              <a:t>WHAT IS DECENTRALIZATION?</a:t>
            </a:r>
          </a:p>
        </p:txBody>
      </p:sp>
      <p:sp>
        <p:nvSpPr>
          <p:cNvPr id="28" name="Subtitle 27">
            <a:extLst>
              <a:ext uri="{FF2B5EF4-FFF2-40B4-BE49-F238E27FC236}">
                <a16:creationId xmlns:a16="http://schemas.microsoft.com/office/drawing/2014/main" id="{055F0A2B-5BCA-829C-EF87-4B2B23F2D871}"/>
              </a:ext>
            </a:extLst>
          </p:cNvPr>
          <p:cNvSpPr>
            <a:spLocks noGrp="1"/>
          </p:cNvSpPr>
          <p:nvPr>
            <p:ph type="subTitle" idx="5"/>
          </p:nvPr>
        </p:nvSpPr>
        <p:spPr>
          <a:xfrm>
            <a:off x="631884" y="808544"/>
            <a:ext cx="3940116" cy="2689035"/>
          </a:xfrm>
        </p:spPr>
        <p:txBody>
          <a:bodyPr/>
          <a:lstStyle/>
          <a:p>
            <a:pPr marL="0" indent="0" algn="ctr"/>
            <a:r>
              <a:rPr lang="en-US" sz="1400" dirty="0">
                <a:solidFill>
                  <a:schemeClr val="accent5">
                    <a:lumMod val="50000"/>
                  </a:schemeClr>
                </a:solidFill>
              </a:rPr>
              <a:t>A decentralized system is a network or infrastructure in which decision-making authority, control, and data distribution are distributed across multiple nodes or participants, rather than being concentrated in a central authority or entity. In a decentralized system, participants work collaboratively to achieve common goals without the need for intermediaries.</a:t>
            </a:r>
          </a:p>
          <a:p>
            <a:pPr marL="0" indent="0" algn="ctr"/>
            <a:endParaRPr lang="en-IN" sz="1400" dirty="0">
              <a:solidFill>
                <a:schemeClr val="tx2">
                  <a:lumMod val="10000"/>
                </a:schemeClr>
              </a:solidFill>
            </a:endParaRPr>
          </a:p>
        </p:txBody>
      </p:sp>
      <p:pic>
        <p:nvPicPr>
          <p:cNvPr id="30" name="Picture 29">
            <a:extLst>
              <a:ext uri="{FF2B5EF4-FFF2-40B4-BE49-F238E27FC236}">
                <a16:creationId xmlns:a16="http://schemas.microsoft.com/office/drawing/2014/main" id="{6A6EB3FF-8594-B0D9-65EB-7CCBE68286D5}"/>
              </a:ext>
            </a:extLst>
          </p:cNvPr>
          <p:cNvPicPr>
            <a:picLocks noChangeAspect="1"/>
          </p:cNvPicPr>
          <p:nvPr/>
        </p:nvPicPr>
        <p:blipFill>
          <a:blip r:embed="rId3"/>
          <a:stretch>
            <a:fillRect/>
          </a:stretch>
        </p:blipFill>
        <p:spPr>
          <a:xfrm>
            <a:off x="5497693" y="632306"/>
            <a:ext cx="3147333" cy="3543607"/>
          </a:xfrm>
          <a:prstGeom prst="rect">
            <a:avLst/>
          </a:prstGeom>
        </p:spPr>
      </p:pic>
      <p:sp>
        <p:nvSpPr>
          <p:cNvPr id="31" name="Slide Number Placeholder 1">
            <a:extLst>
              <a:ext uri="{FF2B5EF4-FFF2-40B4-BE49-F238E27FC236}">
                <a16:creationId xmlns:a16="http://schemas.microsoft.com/office/drawing/2014/main" id="{FB443C26-D7E8-4CF0-1356-361DFFD95182}"/>
              </a:ext>
            </a:extLst>
          </p:cNvPr>
          <p:cNvSpPr txBox="1">
            <a:spLocks/>
          </p:cNvSpPr>
          <p:nvPr/>
        </p:nvSpPr>
        <p:spPr>
          <a:xfrm>
            <a:off x="403860" y="83819"/>
            <a:ext cx="192491" cy="190323"/>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a:t>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circle(in)">
                                      <p:cBhvr>
                                        <p:cTn id="7" dur="2000"/>
                                        <p:tgtEl>
                                          <p:spTgt spid="22"/>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B3D213B-D47C-B932-9C42-9FF844FC8174}"/>
              </a:ext>
            </a:extLst>
          </p:cNvPr>
          <p:cNvSpPr>
            <a:spLocks noGrp="1"/>
          </p:cNvSpPr>
          <p:nvPr>
            <p:ph type="title"/>
          </p:nvPr>
        </p:nvSpPr>
        <p:spPr>
          <a:xfrm>
            <a:off x="1043774" y="0"/>
            <a:ext cx="3528226" cy="372982"/>
          </a:xfrm>
        </p:spPr>
        <p:txBody>
          <a:bodyPr vert="horz" lIns="91440" tIns="45720" rIns="91440" bIns="45720" rtlCol="0" anchor="t">
            <a:normAutofit/>
          </a:bodyPr>
          <a:lstStyle/>
          <a:p>
            <a:pPr marL="342900" indent="-342900" defTabSz="914400">
              <a:spcBef>
                <a:spcPct val="0"/>
              </a:spcBef>
              <a:buFont typeface="Wingdings" panose="05000000000000000000" pitchFamily="2" charset="2"/>
              <a:buChar char="v"/>
            </a:pPr>
            <a:r>
              <a:rPr lang="en-US" sz="2000" u="sng" dirty="0">
                <a:solidFill>
                  <a:srgbClr val="C00000"/>
                </a:solidFill>
                <a:effectLst>
                  <a:outerShdw blurRad="38100" dist="38100" dir="2700000" algn="tl">
                    <a:srgbClr val="000000">
                      <a:alpha val="43137"/>
                    </a:srgbClr>
                  </a:outerShdw>
                </a:effectLst>
              </a:rPr>
              <a:t>Tools Used in Project</a:t>
            </a:r>
          </a:p>
        </p:txBody>
      </p:sp>
      <p:sp>
        <p:nvSpPr>
          <p:cNvPr id="4" name="Slide Number Placeholder 3">
            <a:extLst>
              <a:ext uri="{FF2B5EF4-FFF2-40B4-BE49-F238E27FC236}">
                <a16:creationId xmlns:a16="http://schemas.microsoft.com/office/drawing/2014/main" id="{F4B78AA9-A300-3C69-2D43-6E713474E055}"/>
              </a:ext>
            </a:extLst>
          </p:cNvPr>
          <p:cNvSpPr>
            <a:spLocks noGrp="1"/>
          </p:cNvSpPr>
          <p:nvPr>
            <p:ph type="sldNum" sz="quarter" idx="12"/>
          </p:nvPr>
        </p:nvSpPr>
        <p:spPr>
          <a:xfrm>
            <a:off x="118806" y="32005"/>
            <a:ext cx="477545" cy="242138"/>
          </a:xfrm>
        </p:spPr>
        <p:txBody>
          <a:bodyPr vert="horz" lIns="91440" tIns="45720" rIns="45720" bIns="45720" rtlCol="0" anchor="ctr">
            <a:normAutofit/>
          </a:bodyPr>
          <a:lstStyle/>
          <a:p>
            <a:pPr>
              <a:lnSpc>
                <a:spcPct val="90000"/>
              </a:lnSpc>
              <a:spcAft>
                <a:spcPts val="600"/>
              </a:spcAft>
            </a:pPr>
            <a:r>
              <a:rPr lang="en-US" sz="1000" kern="1200">
                <a:solidFill>
                  <a:schemeClr val="tx1">
                    <a:tint val="75000"/>
                  </a:schemeClr>
                </a:solidFill>
                <a:latin typeface="+mn-lt"/>
                <a:ea typeface="+mn-ea"/>
                <a:cs typeface="+mn-cs"/>
              </a:rPr>
              <a:t>5</a:t>
            </a:r>
          </a:p>
        </p:txBody>
      </p:sp>
      <p:sp>
        <p:nvSpPr>
          <p:cNvPr id="18" name="TextBox 17">
            <a:extLst>
              <a:ext uri="{FF2B5EF4-FFF2-40B4-BE49-F238E27FC236}">
                <a16:creationId xmlns:a16="http://schemas.microsoft.com/office/drawing/2014/main" id="{9C37F2AD-6339-AED6-5735-C53E963D37B4}"/>
              </a:ext>
            </a:extLst>
          </p:cNvPr>
          <p:cNvSpPr txBox="1"/>
          <p:nvPr/>
        </p:nvSpPr>
        <p:spPr>
          <a:xfrm>
            <a:off x="1371600" y="372982"/>
            <a:ext cx="7078980" cy="3847207"/>
          </a:xfrm>
          <a:prstGeom prst="rect">
            <a:avLst/>
          </a:prstGeom>
          <a:noFill/>
        </p:spPr>
        <p:txBody>
          <a:bodyPr wrap="square" rtlCol="0">
            <a:spAutoFit/>
          </a:bodyPr>
          <a:lstStyle/>
          <a:p>
            <a:pPr marL="285750" indent="-285750">
              <a:buFont typeface="Wingdings" panose="05000000000000000000" pitchFamily="2" charset="2"/>
              <a:buChar char="Ø"/>
            </a:pPr>
            <a:r>
              <a:rPr lang="en-US" sz="1200" dirty="0">
                <a:solidFill>
                  <a:schemeClr val="accent1">
                    <a:lumMod val="60000"/>
                    <a:lumOff val="40000"/>
                  </a:schemeClr>
                </a:solidFill>
              </a:rPr>
              <a:t>Programming Languages:</a:t>
            </a:r>
          </a:p>
          <a:p>
            <a:pPr marL="742950" lvl="1" indent="-285750">
              <a:buFont typeface="Wingdings" panose="05000000000000000000" pitchFamily="2" charset="2"/>
              <a:buChar char="§"/>
            </a:pPr>
            <a:r>
              <a:rPr lang="en-US" sz="1000" dirty="0">
                <a:solidFill>
                  <a:schemeClr val="bg2">
                    <a:lumMod val="25000"/>
                    <a:lumOff val="75000"/>
                  </a:schemeClr>
                </a:solidFill>
              </a:rPr>
              <a:t>Solidity</a:t>
            </a:r>
          </a:p>
          <a:p>
            <a:pPr marL="742950" lvl="1" indent="-285750">
              <a:buFont typeface="Wingdings" panose="05000000000000000000" pitchFamily="2" charset="2"/>
              <a:buChar char="§"/>
            </a:pPr>
            <a:r>
              <a:rPr lang="en-US" sz="1050" dirty="0">
                <a:solidFill>
                  <a:schemeClr val="bg2">
                    <a:lumMod val="25000"/>
                    <a:lumOff val="75000"/>
                  </a:schemeClr>
                </a:solidFill>
              </a:rPr>
              <a:t>JavaScript/TypeScript</a:t>
            </a:r>
          </a:p>
          <a:p>
            <a:pPr marL="742950" lvl="1" indent="-285750">
              <a:buFont typeface="Wingdings" panose="05000000000000000000" pitchFamily="2" charset="2"/>
              <a:buChar char="§"/>
            </a:pPr>
            <a:r>
              <a:rPr lang="en-US" sz="1050" dirty="0">
                <a:solidFill>
                  <a:schemeClr val="bg2">
                    <a:lumMod val="25000"/>
                    <a:lumOff val="75000"/>
                  </a:schemeClr>
                </a:solidFill>
              </a:rPr>
              <a:t>HTML/CSS</a:t>
            </a:r>
          </a:p>
          <a:p>
            <a:pPr marL="285750" indent="-285750">
              <a:buFont typeface="Wingdings" panose="05000000000000000000" pitchFamily="2" charset="2"/>
              <a:buChar char="Ø"/>
            </a:pPr>
            <a:r>
              <a:rPr lang="en-US" sz="1200" dirty="0">
                <a:solidFill>
                  <a:schemeClr val="accent1">
                    <a:lumMod val="60000"/>
                    <a:lumOff val="40000"/>
                  </a:schemeClr>
                </a:solidFill>
              </a:rPr>
              <a:t>Development Frameworks</a:t>
            </a:r>
            <a:r>
              <a:rPr lang="en-US" sz="1100" dirty="0">
                <a:solidFill>
                  <a:schemeClr val="accent1">
                    <a:lumMod val="60000"/>
                    <a:lumOff val="40000"/>
                  </a:schemeClr>
                </a:solidFill>
              </a:rPr>
              <a:t>:</a:t>
            </a:r>
            <a:endParaRPr lang="en-US" sz="1400" dirty="0">
              <a:solidFill>
                <a:schemeClr val="accent1">
                  <a:lumMod val="60000"/>
                  <a:lumOff val="40000"/>
                </a:schemeClr>
              </a:solidFill>
            </a:endParaRPr>
          </a:p>
          <a:p>
            <a:pPr marL="800100" lvl="1" indent="-342900">
              <a:buFont typeface="Wingdings" panose="05000000000000000000" pitchFamily="2" charset="2"/>
              <a:buChar char="§"/>
            </a:pPr>
            <a:r>
              <a:rPr lang="en-US" sz="1050" dirty="0">
                <a:solidFill>
                  <a:schemeClr val="bg2">
                    <a:lumMod val="25000"/>
                    <a:lumOff val="75000"/>
                  </a:schemeClr>
                </a:solidFill>
              </a:rPr>
              <a:t>Hedera JavaScript SDK</a:t>
            </a:r>
          </a:p>
          <a:p>
            <a:pPr marL="800100" lvl="1" indent="-342900">
              <a:buFont typeface="Wingdings" panose="05000000000000000000" pitchFamily="2" charset="2"/>
              <a:buChar char="§"/>
            </a:pPr>
            <a:r>
              <a:rPr lang="en-US" sz="1050" dirty="0">
                <a:solidFill>
                  <a:schemeClr val="bg2">
                    <a:lumMod val="25000"/>
                    <a:lumOff val="75000"/>
                  </a:schemeClr>
                </a:solidFill>
              </a:rPr>
              <a:t>React.js</a:t>
            </a:r>
          </a:p>
          <a:p>
            <a:pPr marL="800100" lvl="1" indent="-342900">
              <a:buFont typeface="Wingdings" panose="05000000000000000000" pitchFamily="2" charset="2"/>
              <a:buChar char="§"/>
            </a:pPr>
            <a:r>
              <a:rPr lang="en-US" sz="1050" dirty="0">
                <a:solidFill>
                  <a:schemeClr val="bg2">
                    <a:lumMod val="25000"/>
                    <a:lumOff val="75000"/>
                  </a:schemeClr>
                </a:solidFill>
              </a:rPr>
              <a:t>Node.js</a:t>
            </a:r>
          </a:p>
          <a:p>
            <a:pPr marL="285750" indent="-285750">
              <a:buFont typeface="Wingdings" panose="05000000000000000000" pitchFamily="2" charset="2"/>
              <a:buChar char="Ø"/>
            </a:pPr>
            <a:r>
              <a:rPr lang="en-US" sz="1200" dirty="0">
                <a:solidFill>
                  <a:schemeClr val="accent1">
                    <a:lumMod val="60000"/>
                    <a:lumOff val="40000"/>
                  </a:schemeClr>
                </a:solidFill>
              </a:rPr>
              <a:t>Smart Contract Development:</a:t>
            </a:r>
            <a:endParaRPr lang="en-US" sz="1100" dirty="0">
              <a:solidFill>
                <a:schemeClr val="bg2">
                  <a:lumMod val="25000"/>
                  <a:lumOff val="75000"/>
                </a:schemeClr>
              </a:solidFill>
            </a:endParaRPr>
          </a:p>
          <a:p>
            <a:pPr marL="742950" lvl="1" indent="-285750">
              <a:buFont typeface="Wingdings" panose="05000000000000000000" pitchFamily="2" charset="2"/>
              <a:buChar char="§"/>
            </a:pPr>
            <a:r>
              <a:rPr lang="en-US" sz="1100" dirty="0">
                <a:solidFill>
                  <a:schemeClr val="bg2">
                    <a:lumMod val="25000"/>
                    <a:lumOff val="75000"/>
                  </a:schemeClr>
                </a:solidFill>
              </a:rPr>
              <a:t>Hedera Smart Contracts</a:t>
            </a:r>
          </a:p>
          <a:p>
            <a:pPr marL="742950" lvl="1" indent="-285750">
              <a:buFont typeface="Wingdings" panose="05000000000000000000" pitchFamily="2" charset="2"/>
              <a:buChar char="§"/>
            </a:pPr>
            <a:r>
              <a:rPr lang="en-US" sz="1100" dirty="0">
                <a:solidFill>
                  <a:schemeClr val="bg2">
                    <a:lumMod val="25000"/>
                    <a:lumOff val="75000"/>
                  </a:schemeClr>
                </a:solidFill>
              </a:rPr>
              <a:t>Hedera Token Service (HTS)</a:t>
            </a:r>
          </a:p>
          <a:p>
            <a:pPr marL="285750" indent="-285750">
              <a:buFont typeface="Wingdings" panose="05000000000000000000" pitchFamily="2" charset="2"/>
              <a:buChar char="Ø"/>
            </a:pPr>
            <a:r>
              <a:rPr lang="en-US" sz="1200" dirty="0">
                <a:solidFill>
                  <a:schemeClr val="accent1">
                    <a:lumMod val="60000"/>
                    <a:lumOff val="40000"/>
                  </a:schemeClr>
                </a:solidFill>
              </a:rPr>
              <a:t>Database</a:t>
            </a:r>
            <a:r>
              <a:rPr lang="en-US" sz="1400" dirty="0">
                <a:solidFill>
                  <a:schemeClr val="accent1">
                    <a:lumMod val="60000"/>
                    <a:lumOff val="40000"/>
                  </a:schemeClr>
                </a:solidFill>
              </a:rPr>
              <a:t>:</a:t>
            </a:r>
          </a:p>
          <a:p>
            <a:pPr marL="742950" lvl="1" indent="-285750">
              <a:buFont typeface="Wingdings" panose="05000000000000000000" pitchFamily="2" charset="2"/>
              <a:buChar char="§"/>
            </a:pPr>
            <a:r>
              <a:rPr lang="en-US" sz="1050" dirty="0">
                <a:solidFill>
                  <a:schemeClr val="bg2">
                    <a:lumMod val="25000"/>
                    <a:lumOff val="75000"/>
                  </a:schemeClr>
                </a:solidFill>
              </a:rPr>
              <a:t>Hedera Hashgraph Distributed Ledger	</a:t>
            </a:r>
            <a:endParaRPr lang="en-US" sz="1400" dirty="0">
              <a:solidFill>
                <a:schemeClr val="accent1">
                  <a:lumMod val="60000"/>
                  <a:lumOff val="40000"/>
                </a:schemeClr>
              </a:solidFill>
            </a:endParaRPr>
          </a:p>
          <a:p>
            <a:pPr marL="285750" indent="-285750">
              <a:buFont typeface="Wingdings" panose="05000000000000000000" pitchFamily="2" charset="2"/>
              <a:buChar char="Ø"/>
            </a:pPr>
            <a:r>
              <a:rPr lang="en-US" sz="1200" dirty="0">
                <a:solidFill>
                  <a:schemeClr val="accent1">
                    <a:lumMod val="60000"/>
                    <a:lumOff val="40000"/>
                  </a:schemeClr>
                </a:solidFill>
              </a:rPr>
              <a:t>IDE (Integrated Development Environment):</a:t>
            </a:r>
          </a:p>
          <a:p>
            <a:pPr marL="742950" lvl="1" indent="-285750">
              <a:buFont typeface="Wingdings" panose="05000000000000000000" pitchFamily="2" charset="2"/>
              <a:buChar char="§"/>
            </a:pPr>
            <a:r>
              <a:rPr lang="en-US" sz="1400" dirty="0">
                <a:solidFill>
                  <a:schemeClr val="accent1">
                    <a:lumMod val="60000"/>
                    <a:lumOff val="40000"/>
                  </a:schemeClr>
                </a:solidFill>
              </a:rPr>
              <a:t> </a:t>
            </a:r>
            <a:r>
              <a:rPr lang="en-US" sz="1050" dirty="0">
                <a:solidFill>
                  <a:schemeClr val="bg2">
                    <a:lumMod val="25000"/>
                    <a:lumOff val="75000"/>
                  </a:schemeClr>
                </a:solidFill>
              </a:rPr>
              <a:t>Visual Studio Code</a:t>
            </a:r>
            <a:endParaRPr lang="en-US" sz="1400" dirty="0">
              <a:solidFill>
                <a:schemeClr val="bg2">
                  <a:lumMod val="25000"/>
                  <a:lumOff val="75000"/>
                </a:schemeClr>
              </a:solidFill>
            </a:endParaRPr>
          </a:p>
          <a:p>
            <a:pPr marL="285750" indent="-285750">
              <a:buFont typeface="Wingdings" panose="05000000000000000000" pitchFamily="2" charset="2"/>
              <a:buChar char="Ø"/>
            </a:pPr>
            <a:r>
              <a:rPr lang="en-US" sz="1200" dirty="0">
                <a:solidFill>
                  <a:schemeClr val="accent1">
                    <a:lumMod val="60000"/>
                    <a:lumOff val="40000"/>
                  </a:schemeClr>
                </a:solidFill>
              </a:rPr>
              <a:t>Deployment and Hosting:</a:t>
            </a:r>
          </a:p>
          <a:p>
            <a:pPr marL="742950" lvl="1" indent="-285750">
              <a:buFont typeface="Wingdings" panose="05000000000000000000" pitchFamily="2" charset="2"/>
              <a:buChar char="§"/>
            </a:pPr>
            <a:r>
              <a:rPr lang="en-US" sz="1050" dirty="0">
                <a:solidFill>
                  <a:schemeClr val="bg2">
                    <a:lumMod val="25000"/>
                    <a:lumOff val="75000"/>
                  </a:schemeClr>
                </a:solidFill>
              </a:rPr>
              <a:t>Cloud Platforms</a:t>
            </a:r>
            <a:endParaRPr lang="en-US" sz="1400" dirty="0">
              <a:solidFill>
                <a:schemeClr val="bg2">
                  <a:lumMod val="25000"/>
                  <a:lumOff val="75000"/>
                </a:schemeClr>
              </a:solidFill>
            </a:endParaRPr>
          </a:p>
          <a:p>
            <a:pPr marL="285750" indent="-285750">
              <a:buFont typeface="Wingdings" panose="05000000000000000000" pitchFamily="2" charset="2"/>
              <a:buChar char="Ø"/>
            </a:pPr>
            <a:r>
              <a:rPr lang="en-US" sz="1200" dirty="0">
                <a:solidFill>
                  <a:schemeClr val="accent1">
                    <a:lumMod val="60000"/>
                    <a:lumOff val="40000"/>
                  </a:schemeClr>
                </a:solidFill>
              </a:rPr>
              <a:t>Testing and Debugging:</a:t>
            </a:r>
          </a:p>
          <a:p>
            <a:pPr marL="742950" lvl="1" indent="-285750">
              <a:buFont typeface="Wingdings" panose="05000000000000000000" pitchFamily="2" charset="2"/>
              <a:buChar char="§"/>
            </a:pPr>
            <a:r>
              <a:rPr lang="en-US" sz="1050" dirty="0">
                <a:solidFill>
                  <a:schemeClr val="bg2">
                    <a:lumMod val="25000"/>
                    <a:lumOff val="75000"/>
                  </a:schemeClr>
                </a:solidFill>
              </a:rPr>
              <a:t>Hedera Hashgraph Test net</a:t>
            </a:r>
            <a:endParaRPr lang="en-US" sz="1400" dirty="0">
              <a:solidFill>
                <a:schemeClr val="accent1">
                  <a:lumMod val="60000"/>
                  <a:lumOff val="40000"/>
                </a:schemeClr>
              </a:solidFill>
            </a:endParaRPr>
          </a:p>
          <a:p>
            <a:pPr marL="285750" indent="-285750">
              <a:buFont typeface="Wingdings" panose="05000000000000000000" pitchFamily="2" charset="2"/>
              <a:buChar char="Ø"/>
            </a:pPr>
            <a:r>
              <a:rPr lang="en-US" sz="1200" dirty="0">
                <a:solidFill>
                  <a:schemeClr val="accent1">
                    <a:lumMod val="60000"/>
                    <a:lumOff val="40000"/>
                  </a:schemeClr>
                </a:solidFill>
              </a:rPr>
              <a:t>Documentation and Learning</a:t>
            </a:r>
            <a:r>
              <a:rPr lang="en-US" sz="1400" dirty="0">
                <a:solidFill>
                  <a:schemeClr val="accent1">
                    <a:lumMod val="60000"/>
                    <a:lumOff val="40000"/>
                  </a:schemeClr>
                </a:solidFill>
              </a:rPr>
              <a:t>:</a:t>
            </a:r>
          </a:p>
          <a:p>
            <a:pPr marL="742950" lvl="1" indent="-285750">
              <a:buFont typeface="Wingdings" panose="05000000000000000000" pitchFamily="2" charset="2"/>
              <a:buChar char="§"/>
            </a:pPr>
            <a:r>
              <a:rPr lang="en-IN" sz="1050" dirty="0">
                <a:solidFill>
                  <a:schemeClr val="bg2">
                    <a:lumMod val="25000"/>
                    <a:lumOff val="75000"/>
                  </a:schemeClr>
                </a:solidFill>
              </a:rPr>
              <a:t>Hedera Hashgraph Documentation</a:t>
            </a:r>
          </a:p>
        </p:txBody>
      </p:sp>
      <p:pic>
        <p:nvPicPr>
          <p:cNvPr id="26" name="Picture 25" descr="A logo on a black background&#10;&#10;Description automatically generated">
            <a:extLst>
              <a:ext uri="{FF2B5EF4-FFF2-40B4-BE49-F238E27FC236}">
                <a16:creationId xmlns:a16="http://schemas.microsoft.com/office/drawing/2014/main" id="{A95018C8-5CC1-B5AC-D65B-C220ED9EFB8D}"/>
              </a:ext>
            </a:extLst>
          </p:cNvPr>
          <p:cNvPicPr>
            <a:picLocks noChangeAspect="1"/>
          </p:cNvPicPr>
          <p:nvPr/>
        </p:nvPicPr>
        <p:blipFill>
          <a:blip r:embed="rId3"/>
          <a:stretch>
            <a:fillRect/>
          </a:stretch>
        </p:blipFill>
        <p:spPr>
          <a:xfrm>
            <a:off x="5960866" y="790672"/>
            <a:ext cx="1931086" cy="1315054"/>
          </a:xfrm>
          <a:prstGeom prst="rect">
            <a:avLst/>
          </a:prstGeom>
        </p:spPr>
      </p:pic>
      <p:pic>
        <p:nvPicPr>
          <p:cNvPr id="30" name="Picture 29" descr="A yellow and black logo&#10;&#10;Description automatically generated">
            <a:extLst>
              <a:ext uri="{FF2B5EF4-FFF2-40B4-BE49-F238E27FC236}">
                <a16:creationId xmlns:a16="http://schemas.microsoft.com/office/drawing/2014/main" id="{0C54BDA7-6580-3025-29AB-FE77AADCC2B1}"/>
              </a:ext>
            </a:extLst>
          </p:cNvPr>
          <p:cNvPicPr>
            <a:picLocks noChangeAspect="1"/>
          </p:cNvPicPr>
          <p:nvPr/>
        </p:nvPicPr>
        <p:blipFill>
          <a:blip r:embed="rId4"/>
          <a:stretch>
            <a:fillRect/>
          </a:stretch>
        </p:blipFill>
        <p:spPr>
          <a:xfrm>
            <a:off x="5360542" y="409193"/>
            <a:ext cx="1565867" cy="876698"/>
          </a:xfrm>
          <a:prstGeom prst="rect">
            <a:avLst/>
          </a:prstGeom>
        </p:spPr>
      </p:pic>
      <p:pic>
        <p:nvPicPr>
          <p:cNvPr id="34" name="Picture 33" descr="A blue symbol with a black background&#10;&#10;Description automatically generated">
            <a:extLst>
              <a:ext uri="{FF2B5EF4-FFF2-40B4-BE49-F238E27FC236}">
                <a16:creationId xmlns:a16="http://schemas.microsoft.com/office/drawing/2014/main" id="{7A40E5B2-0571-58DF-D0DA-6F981770F108}"/>
              </a:ext>
            </a:extLst>
          </p:cNvPr>
          <p:cNvPicPr>
            <a:picLocks noChangeAspect="1"/>
          </p:cNvPicPr>
          <p:nvPr/>
        </p:nvPicPr>
        <p:blipFill>
          <a:blip r:embed="rId5"/>
          <a:stretch>
            <a:fillRect/>
          </a:stretch>
        </p:blipFill>
        <p:spPr>
          <a:xfrm>
            <a:off x="5727501" y="2197060"/>
            <a:ext cx="863800" cy="749379"/>
          </a:xfrm>
          <a:prstGeom prst="rect">
            <a:avLst/>
          </a:prstGeom>
        </p:spPr>
      </p:pic>
      <p:pic>
        <p:nvPicPr>
          <p:cNvPr id="38" name="Picture 37" descr="A blue logo with white text&#10;&#10;Description automatically generated">
            <a:extLst>
              <a:ext uri="{FF2B5EF4-FFF2-40B4-BE49-F238E27FC236}">
                <a16:creationId xmlns:a16="http://schemas.microsoft.com/office/drawing/2014/main" id="{297E5AED-95F1-1D6E-68DD-F4963D140104}"/>
              </a:ext>
            </a:extLst>
          </p:cNvPr>
          <p:cNvPicPr>
            <a:picLocks noChangeAspect="1"/>
          </p:cNvPicPr>
          <p:nvPr/>
        </p:nvPicPr>
        <p:blipFill>
          <a:blip r:embed="rId6"/>
          <a:stretch>
            <a:fillRect/>
          </a:stretch>
        </p:blipFill>
        <p:spPr>
          <a:xfrm>
            <a:off x="6591301" y="2920258"/>
            <a:ext cx="1604114" cy="1182414"/>
          </a:xfrm>
          <a:prstGeom prst="rect">
            <a:avLst/>
          </a:prstGeom>
        </p:spPr>
      </p:pic>
      <p:pic>
        <p:nvPicPr>
          <p:cNvPr id="66" name="Picture 65" descr="A black background with white lines&#10;&#10;Description automatically generated">
            <a:extLst>
              <a:ext uri="{FF2B5EF4-FFF2-40B4-BE49-F238E27FC236}">
                <a16:creationId xmlns:a16="http://schemas.microsoft.com/office/drawing/2014/main" id="{FB7E7A9B-185F-B56D-6C00-4938109CCB0E}"/>
              </a:ext>
            </a:extLst>
          </p:cNvPr>
          <p:cNvPicPr>
            <a:picLocks noChangeAspect="1"/>
          </p:cNvPicPr>
          <p:nvPr/>
        </p:nvPicPr>
        <p:blipFill>
          <a:blip r:embed="rId7"/>
          <a:stretch>
            <a:fillRect/>
          </a:stretch>
        </p:blipFill>
        <p:spPr>
          <a:xfrm>
            <a:off x="5615940" y="3760970"/>
            <a:ext cx="975361" cy="975361"/>
          </a:xfrm>
          <a:prstGeom prst="rect">
            <a:avLst/>
          </a:prstGeom>
        </p:spPr>
      </p:pic>
    </p:spTree>
    <p:extLst>
      <p:ext uri="{BB962C8B-B14F-4D97-AF65-F5344CB8AC3E}">
        <p14:creationId xmlns:p14="http://schemas.microsoft.com/office/powerpoint/2010/main" val="3543337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500"/>
                                        <p:tgtEl>
                                          <p:spTgt spid="3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6"/>
                                        </p:tgtEl>
                                        <p:attrNameLst>
                                          <p:attrName>style.visibility</p:attrName>
                                        </p:attrNameLst>
                                      </p:cBhvr>
                                      <p:to>
                                        <p:strVal val="visible"/>
                                      </p:to>
                                    </p:set>
                                    <p:animEffect transition="in" filter="fade">
                                      <p:cBhvr>
                                        <p:cTn id="23"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8B32474E-F1D0-C41D-8F42-B45AC2BD61F3}"/>
              </a:ext>
            </a:extLst>
          </p:cNvPr>
          <p:cNvGraphicFramePr/>
          <p:nvPr>
            <p:extLst>
              <p:ext uri="{D42A27DB-BD31-4B8C-83A1-F6EECF244321}">
                <p14:modId xmlns:p14="http://schemas.microsoft.com/office/powerpoint/2010/main" val="2591876152"/>
              </p:ext>
            </p:extLst>
          </p:nvPr>
        </p:nvGraphicFramePr>
        <p:xfrm>
          <a:off x="868680" y="0"/>
          <a:ext cx="4686300" cy="4001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extBox 9">
            <a:extLst>
              <a:ext uri="{FF2B5EF4-FFF2-40B4-BE49-F238E27FC236}">
                <a16:creationId xmlns:a16="http://schemas.microsoft.com/office/drawing/2014/main" id="{04CE9A8F-35D8-759B-B1C8-FAAE66D54454}"/>
              </a:ext>
            </a:extLst>
          </p:cNvPr>
          <p:cNvSpPr txBox="1"/>
          <p:nvPr/>
        </p:nvSpPr>
        <p:spPr>
          <a:xfrm>
            <a:off x="868680" y="400110"/>
            <a:ext cx="7581900" cy="5355312"/>
          </a:xfrm>
          <a:prstGeom prst="rect">
            <a:avLst/>
          </a:prstGeom>
          <a:noFill/>
        </p:spPr>
        <p:txBody>
          <a:bodyPr wrap="square" rtlCol="0">
            <a:spAutoFit/>
          </a:bodyPr>
          <a:lstStyle/>
          <a:p>
            <a:pPr marL="171450" indent="-171450">
              <a:buFont typeface="Wingdings" panose="05000000000000000000" pitchFamily="2" charset="2"/>
              <a:buChar char="ü"/>
            </a:pPr>
            <a:r>
              <a:rPr lang="en-US" sz="1200" dirty="0">
                <a:solidFill>
                  <a:srgbClr val="92D050"/>
                </a:solidFill>
              </a:rPr>
              <a:t>Decentralization and Trustlessness</a:t>
            </a:r>
          </a:p>
          <a:p>
            <a:pPr marL="628650" lvl="1" indent="-171450">
              <a:buFont typeface="Arial" panose="020B0604020202020204" pitchFamily="34" charset="0"/>
              <a:buChar char="•"/>
            </a:pPr>
            <a:r>
              <a:rPr lang="en-US" sz="1050" dirty="0">
                <a:solidFill>
                  <a:schemeClr val="accent5">
                    <a:lumMod val="75000"/>
                  </a:schemeClr>
                </a:solidFill>
              </a:rPr>
              <a:t>Eliminates central control, enabling direct peer-to-peer interactions without intermediaries.</a:t>
            </a:r>
          </a:p>
          <a:p>
            <a:pPr marL="171450" indent="-171450">
              <a:buFont typeface="Wingdings" panose="05000000000000000000" pitchFamily="2" charset="2"/>
              <a:buChar char="ü"/>
            </a:pPr>
            <a:r>
              <a:rPr lang="en-US" sz="1200" dirty="0">
                <a:solidFill>
                  <a:srgbClr val="92D050"/>
                </a:solidFill>
              </a:rPr>
              <a:t>Enhanced Security</a:t>
            </a:r>
          </a:p>
          <a:p>
            <a:pPr marL="628650" lvl="1" indent="-171450">
              <a:buFont typeface="Arial" panose="020B0604020202020204" pitchFamily="34" charset="0"/>
              <a:buChar char="•"/>
            </a:pPr>
            <a:r>
              <a:rPr lang="en-US" sz="1050" dirty="0">
                <a:solidFill>
                  <a:schemeClr val="accent5">
                    <a:lumMod val="75000"/>
                  </a:schemeClr>
                </a:solidFill>
              </a:rPr>
              <a:t>Utilizes Hedera Hashgraph's tamper-proof consensus for secure task data storage.</a:t>
            </a:r>
          </a:p>
          <a:p>
            <a:pPr marL="171450" indent="-171450">
              <a:buFont typeface="Wingdings" panose="05000000000000000000" pitchFamily="2" charset="2"/>
              <a:buChar char="ü"/>
            </a:pPr>
            <a:r>
              <a:rPr lang="en-US" sz="1200" dirty="0">
                <a:solidFill>
                  <a:srgbClr val="92D050"/>
                </a:solidFill>
              </a:rPr>
              <a:t>Transparency</a:t>
            </a:r>
          </a:p>
          <a:p>
            <a:pPr marL="628650" lvl="1" indent="-171450">
              <a:buFont typeface="Arial" panose="020B0604020202020204" pitchFamily="34" charset="0"/>
              <a:buChar char="•"/>
            </a:pPr>
            <a:r>
              <a:rPr lang="en-US" sz="1050" dirty="0">
                <a:solidFill>
                  <a:schemeClr val="accent5">
                    <a:lumMod val="75000"/>
                  </a:schemeClr>
                </a:solidFill>
              </a:rPr>
              <a:t>Provides a transparent, auditable history of task assignments and progress.</a:t>
            </a:r>
          </a:p>
          <a:p>
            <a:pPr marL="171450" indent="-171450">
              <a:buFont typeface="Wingdings" panose="05000000000000000000" pitchFamily="2" charset="2"/>
              <a:buChar char="ü"/>
            </a:pPr>
            <a:r>
              <a:rPr lang="en-US" sz="1200" dirty="0">
                <a:solidFill>
                  <a:srgbClr val="92D050"/>
                </a:solidFill>
              </a:rPr>
              <a:t>Global Accessibility</a:t>
            </a:r>
          </a:p>
          <a:p>
            <a:pPr marL="628650" lvl="1" indent="-171450">
              <a:buFont typeface="Arial" panose="020B0604020202020204" pitchFamily="34" charset="0"/>
              <a:buChar char="•"/>
            </a:pPr>
            <a:r>
              <a:rPr lang="en-US" sz="1050" dirty="0">
                <a:solidFill>
                  <a:schemeClr val="accent5">
                    <a:lumMod val="75000"/>
                  </a:schemeClr>
                </a:solidFill>
              </a:rPr>
              <a:t>Enables task management from anywhere, ideal for remote teams and collaborations.</a:t>
            </a:r>
          </a:p>
          <a:p>
            <a:pPr marL="171450" indent="-171450">
              <a:buFont typeface="Wingdings" panose="05000000000000000000" pitchFamily="2" charset="2"/>
              <a:buChar char="ü"/>
            </a:pPr>
            <a:r>
              <a:rPr lang="en-US" sz="1200" dirty="0">
                <a:solidFill>
                  <a:srgbClr val="92D050"/>
                </a:solidFill>
              </a:rPr>
              <a:t>Efficiency and Automation</a:t>
            </a:r>
          </a:p>
          <a:p>
            <a:pPr marL="628650" lvl="1" indent="-171450">
              <a:buFont typeface="Arial" panose="020B0604020202020204" pitchFamily="34" charset="0"/>
              <a:buChar char="•"/>
            </a:pPr>
            <a:r>
              <a:rPr lang="en-US" sz="1050" dirty="0">
                <a:solidFill>
                  <a:schemeClr val="accent5">
                    <a:lumMod val="75000"/>
                  </a:schemeClr>
                </a:solidFill>
              </a:rPr>
              <a:t> Smart contracts automate task processes, reducing manual effort.</a:t>
            </a:r>
          </a:p>
          <a:p>
            <a:pPr marL="171450" indent="-171450">
              <a:buFont typeface="Wingdings" panose="05000000000000000000" pitchFamily="2" charset="2"/>
              <a:buChar char="ü"/>
            </a:pPr>
            <a:r>
              <a:rPr lang="en-IN" sz="1200" dirty="0">
                <a:solidFill>
                  <a:srgbClr val="92D050"/>
                </a:solidFill>
              </a:rPr>
              <a:t>Reduced Intermediaries</a:t>
            </a:r>
          </a:p>
          <a:p>
            <a:pPr marL="628650" lvl="1" indent="-171450">
              <a:buFont typeface="Arial" panose="020B0604020202020204" pitchFamily="34" charset="0"/>
              <a:buChar char="•"/>
            </a:pPr>
            <a:r>
              <a:rPr lang="en-US" sz="1050" dirty="0">
                <a:solidFill>
                  <a:schemeClr val="accent5">
                    <a:lumMod val="75000"/>
                  </a:schemeClr>
                </a:solidFill>
              </a:rPr>
              <a:t>Eliminates middlemen, ensuring faster and cost-effective task interactions.</a:t>
            </a:r>
            <a:endParaRPr lang="en-IN" sz="1050" dirty="0">
              <a:solidFill>
                <a:schemeClr val="accent5">
                  <a:lumMod val="75000"/>
                </a:schemeClr>
              </a:solidFill>
            </a:endParaRPr>
          </a:p>
          <a:p>
            <a:pPr marL="171450" indent="-171450">
              <a:buFont typeface="Wingdings" panose="05000000000000000000" pitchFamily="2" charset="2"/>
              <a:buChar char="ü"/>
            </a:pPr>
            <a:r>
              <a:rPr lang="en-IN" sz="1200" dirty="0">
                <a:solidFill>
                  <a:srgbClr val="92D050"/>
                </a:solidFill>
              </a:rPr>
              <a:t>Data Privacy</a:t>
            </a:r>
          </a:p>
          <a:p>
            <a:pPr marL="628650" lvl="1" indent="-171450">
              <a:buFont typeface="Arial" panose="020B0604020202020204" pitchFamily="34" charset="0"/>
              <a:buChar char="•"/>
            </a:pPr>
            <a:r>
              <a:rPr lang="en-US" sz="1050" dirty="0">
                <a:solidFill>
                  <a:schemeClr val="accent5">
                    <a:lumMod val="75000"/>
                  </a:schemeClr>
                </a:solidFill>
              </a:rPr>
              <a:t>Prioritizes encrypted, secure communication for sensitive task information.</a:t>
            </a:r>
            <a:endParaRPr lang="en-IN" sz="1050" dirty="0">
              <a:solidFill>
                <a:schemeClr val="accent5">
                  <a:lumMod val="75000"/>
                </a:schemeClr>
              </a:solidFill>
            </a:endParaRPr>
          </a:p>
          <a:p>
            <a:pPr marL="171450" indent="-171450">
              <a:buFont typeface="Wingdings" panose="05000000000000000000" pitchFamily="2" charset="2"/>
              <a:buChar char="ü"/>
            </a:pPr>
            <a:r>
              <a:rPr lang="en-IN" sz="1200" dirty="0">
                <a:solidFill>
                  <a:srgbClr val="92D050"/>
                </a:solidFill>
              </a:rPr>
              <a:t>User-Friendly Design</a:t>
            </a:r>
          </a:p>
          <a:p>
            <a:pPr marL="628650" lvl="1" indent="-171450">
              <a:buFont typeface="Arial" panose="020B0604020202020204" pitchFamily="34" charset="0"/>
              <a:buChar char="•"/>
            </a:pPr>
            <a:r>
              <a:rPr lang="en-US" sz="1050" dirty="0">
                <a:solidFill>
                  <a:schemeClr val="accent5">
                    <a:lumMod val="75000"/>
                  </a:schemeClr>
                </a:solidFill>
              </a:rPr>
              <a:t>Intuitive interface for easy task creation, assignment, and tracking.</a:t>
            </a:r>
            <a:endParaRPr lang="en-IN" sz="1050" dirty="0">
              <a:solidFill>
                <a:schemeClr val="accent5">
                  <a:lumMod val="75000"/>
                </a:schemeClr>
              </a:solidFill>
            </a:endParaRPr>
          </a:p>
          <a:p>
            <a:pPr marL="171450" indent="-171450">
              <a:buFont typeface="Wingdings" panose="05000000000000000000" pitchFamily="2" charset="2"/>
              <a:buChar char="ü"/>
            </a:pPr>
            <a:r>
              <a:rPr lang="en-IN" sz="1200" dirty="0">
                <a:solidFill>
                  <a:srgbClr val="92D050"/>
                </a:solidFill>
              </a:rPr>
              <a:t>Scalability</a:t>
            </a:r>
          </a:p>
          <a:p>
            <a:pPr marL="628650" lvl="1" indent="-171450">
              <a:buFont typeface="Arial" panose="020B0604020202020204" pitchFamily="34" charset="0"/>
              <a:buChar char="•"/>
            </a:pPr>
            <a:r>
              <a:rPr lang="en-US" sz="1050" dirty="0">
                <a:solidFill>
                  <a:schemeClr val="accent5">
                    <a:lumMod val="75000"/>
                  </a:schemeClr>
                </a:solidFill>
              </a:rPr>
              <a:t>Hedera Hashgraph's high throughput handles numerous tasks and users efficiently.</a:t>
            </a:r>
            <a:endParaRPr lang="en-IN" sz="1050" dirty="0">
              <a:solidFill>
                <a:schemeClr val="accent5">
                  <a:lumMod val="75000"/>
                </a:schemeClr>
              </a:solidFill>
            </a:endParaRPr>
          </a:p>
          <a:p>
            <a:pPr marL="171450" indent="-171450">
              <a:buFont typeface="Wingdings" panose="05000000000000000000" pitchFamily="2" charset="2"/>
              <a:buChar char="ü"/>
            </a:pPr>
            <a:r>
              <a:rPr lang="en-US" sz="1200" dirty="0">
                <a:solidFill>
                  <a:schemeClr val="accent1">
                    <a:lumMod val="75000"/>
                  </a:schemeClr>
                </a:solidFill>
              </a:rPr>
              <a:t>Future-Proofing</a:t>
            </a:r>
            <a:endParaRPr lang="en-US" sz="1200" dirty="0">
              <a:solidFill>
                <a:schemeClr val="accent5">
                  <a:lumMod val="75000"/>
                </a:schemeClr>
              </a:solidFill>
            </a:endParaRPr>
          </a:p>
          <a:p>
            <a:pPr marL="628650" lvl="1" indent="-171450">
              <a:buFont typeface="Arial" panose="020B0604020202020204" pitchFamily="34" charset="0"/>
              <a:buChar char="•"/>
            </a:pPr>
            <a:r>
              <a:rPr lang="en-US" sz="1050" dirty="0">
                <a:solidFill>
                  <a:schemeClr val="accent5">
                    <a:lumMod val="75000"/>
                  </a:schemeClr>
                </a:solidFill>
              </a:rPr>
              <a:t>Adopts decentralization and advanced tech, staying relevant in evolving trends</a:t>
            </a:r>
            <a:r>
              <a:rPr lang="en-US" sz="1200" dirty="0">
                <a:solidFill>
                  <a:schemeClr val="accent5">
                    <a:lumMod val="75000"/>
                  </a:schemeClr>
                </a:solidFill>
              </a:rPr>
              <a:t>.</a:t>
            </a:r>
            <a:endParaRPr lang="en-US" sz="1200" dirty="0">
              <a:solidFill>
                <a:schemeClr val="accent1">
                  <a:lumMod val="75000"/>
                </a:schemeClr>
              </a:solidFill>
            </a:endParaRPr>
          </a:p>
          <a:p>
            <a:pPr marL="171450" indent="-171450">
              <a:buFont typeface="Wingdings" panose="05000000000000000000" pitchFamily="2" charset="2"/>
              <a:buChar char="ü"/>
            </a:pPr>
            <a:r>
              <a:rPr lang="en-US" sz="1200" dirty="0">
                <a:solidFill>
                  <a:schemeClr val="accent1">
                    <a:lumMod val="75000"/>
                  </a:schemeClr>
                </a:solidFill>
              </a:rPr>
              <a:t>Empowering Collaboration</a:t>
            </a:r>
          </a:p>
          <a:p>
            <a:pPr marL="628650" lvl="1" indent="-171450">
              <a:buFont typeface="Arial" panose="020B0604020202020204" pitchFamily="34" charset="0"/>
              <a:buChar char="•"/>
            </a:pPr>
            <a:r>
              <a:rPr lang="en-US" sz="1050" dirty="0">
                <a:solidFill>
                  <a:schemeClr val="accent5">
                    <a:lumMod val="75000"/>
                  </a:schemeClr>
                </a:solidFill>
              </a:rPr>
              <a:t>Fosters ownership and inclusivity among distributed teams.</a:t>
            </a:r>
            <a:endParaRPr lang="en-US" sz="1200" dirty="0">
              <a:solidFill>
                <a:schemeClr val="accent5">
                  <a:lumMod val="75000"/>
                </a:schemeClr>
              </a:solidFill>
            </a:endParaRPr>
          </a:p>
          <a:p>
            <a:pPr marL="171450" indent="-171450">
              <a:buFont typeface="Wingdings" panose="05000000000000000000" pitchFamily="2" charset="2"/>
              <a:buChar char="ü"/>
            </a:pPr>
            <a:r>
              <a:rPr lang="en-US" sz="1200" dirty="0">
                <a:solidFill>
                  <a:schemeClr val="accent1">
                    <a:lumMod val="75000"/>
                  </a:schemeClr>
                </a:solidFill>
              </a:rPr>
              <a:t>Open Ecosystem</a:t>
            </a:r>
          </a:p>
          <a:p>
            <a:pPr marL="628650" lvl="1" indent="-171450">
              <a:buFont typeface="Arial" panose="020B0604020202020204" pitchFamily="34" charset="0"/>
              <a:buChar char="•"/>
            </a:pPr>
            <a:r>
              <a:rPr lang="en-US" sz="1050" dirty="0">
                <a:solidFill>
                  <a:schemeClr val="accent5">
                    <a:lumMod val="75000"/>
                  </a:schemeClr>
                </a:solidFill>
              </a:rPr>
              <a:t>Allows collaboration and integration with other Hedera Hashgraph services</a:t>
            </a:r>
            <a:r>
              <a:rPr lang="en-US" sz="1200" dirty="0">
                <a:solidFill>
                  <a:schemeClr val="accent5">
                    <a:lumMod val="75000"/>
                  </a:schemeClr>
                </a:solidFill>
              </a:rPr>
              <a:t>.</a:t>
            </a:r>
          </a:p>
          <a:p>
            <a:pPr marL="171450" indent="-171450">
              <a:buFont typeface="Wingdings" panose="05000000000000000000" pitchFamily="2" charset="2"/>
              <a:buChar char="ü"/>
            </a:pPr>
            <a:r>
              <a:rPr lang="en-US" sz="1200" dirty="0">
                <a:solidFill>
                  <a:schemeClr val="accent1">
                    <a:lumMod val="75000"/>
                  </a:schemeClr>
                </a:solidFill>
              </a:rPr>
              <a:t>Resilience</a:t>
            </a:r>
          </a:p>
          <a:p>
            <a:pPr marL="628650" lvl="1" indent="-171450">
              <a:buFont typeface="Arial" panose="020B0604020202020204" pitchFamily="34" charset="0"/>
              <a:buChar char="•"/>
            </a:pPr>
            <a:r>
              <a:rPr lang="en-US" sz="1050" dirty="0">
                <a:solidFill>
                  <a:schemeClr val="accent5">
                    <a:lumMod val="75000"/>
                  </a:schemeClr>
                </a:solidFill>
              </a:rPr>
              <a:t>Reduces vulnerability to single points of failure, ensuring system robustness..</a:t>
            </a:r>
          </a:p>
          <a:p>
            <a:pPr marL="171450" indent="-171450">
              <a:buFont typeface="Wingdings" panose="05000000000000000000" pitchFamily="2" charset="2"/>
              <a:buChar char="ü"/>
            </a:pPr>
            <a:endParaRPr lang="en-US" sz="1200" dirty="0"/>
          </a:p>
          <a:p>
            <a:pPr marL="171450" indent="-171450">
              <a:buFont typeface="Wingdings" panose="05000000000000000000" pitchFamily="2" charset="2"/>
              <a:buChar char="ü"/>
            </a:pPr>
            <a:endParaRPr lang="en-US" sz="1200" dirty="0"/>
          </a:p>
          <a:p>
            <a:pPr marL="171450" indent="-171450">
              <a:buFont typeface="Wingdings" panose="05000000000000000000" pitchFamily="2" charset="2"/>
              <a:buChar char="ü"/>
            </a:pPr>
            <a:endParaRPr lang="en-US" sz="1200" dirty="0"/>
          </a:p>
        </p:txBody>
      </p:sp>
      <p:sp>
        <p:nvSpPr>
          <p:cNvPr id="12" name="TextBox 11">
            <a:extLst>
              <a:ext uri="{FF2B5EF4-FFF2-40B4-BE49-F238E27FC236}">
                <a16:creationId xmlns:a16="http://schemas.microsoft.com/office/drawing/2014/main" id="{1B9EDCBA-83B4-F86D-CFED-55008D6F5298}"/>
              </a:ext>
            </a:extLst>
          </p:cNvPr>
          <p:cNvSpPr txBox="1"/>
          <p:nvPr/>
        </p:nvSpPr>
        <p:spPr>
          <a:xfrm>
            <a:off x="281940" y="60960"/>
            <a:ext cx="411480" cy="253916"/>
          </a:xfrm>
          <a:prstGeom prst="rect">
            <a:avLst/>
          </a:prstGeom>
          <a:noFill/>
        </p:spPr>
        <p:txBody>
          <a:bodyPr wrap="square" rtlCol="0">
            <a:spAutoFit/>
          </a:bodyPr>
          <a:lstStyle/>
          <a:p>
            <a:r>
              <a:rPr lang="en-IN" sz="1050"/>
              <a:t>6</a:t>
            </a:r>
          </a:p>
        </p:txBody>
      </p:sp>
      <p:pic>
        <p:nvPicPr>
          <p:cNvPr id="14" name="Picture 13">
            <a:extLst>
              <a:ext uri="{FF2B5EF4-FFF2-40B4-BE49-F238E27FC236}">
                <a16:creationId xmlns:a16="http://schemas.microsoft.com/office/drawing/2014/main" id="{9C721F4C-F2DC-F1E1-5535-F8605582B530}"/>
              </a:ext>
            </a:extLst>
          </p:cNvPr>
          <p:cNvPicPr>
            <a:picLocks noChangeAspect="1"/>
          </p:cNvPicPr>
          <p:nvPr/>
        </p:nvPicPr>
        <p:blipFill>
          <a:blip r:embed="rId7"/>
          <a:stretch>
            <a:fillRect/>
          </a:stretch>
        </p:blipFill>
        <p:spPr>
          <a:xfrm>
            <a:off x="6580914" y="2065020"/>
            <a:ext cx="2563085" cy="3078480"/>
          </a:xfrm>
          <a:prstGeom prst="rect">
            <a:avLst/>
          </a:prstGeom>
        </p:spPr>
      </p:pic>
    </p:spTree>
    <p:extLst>
      <p:ext uri="{BB962C8B-B14F-4D97-AF65-F5344CB8AC3E}">
        <p14:creationId xmlns:p14="http://schemas.microsoft.com/office/powerpoint/2010/main" val="1913198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1">
            <a:extLst>
              <a:ext uri="{FF2B5EF4-FFF2-40B4-BE49-F238E27FC236}">
                <a16:creationId xmlns:a16="http://schemas.microsoft.com/office/drawing/2014/main" id="{3DD29C6E-C7F6-4485-445B-2F6072C53027}"/>
              </a:ext>
            </a:extLst>
          </p:cNvPr>
          <p:cNvSpPr txBox="1">
            <a:spLocks/>
          </p:cNvSpPr>
          <p:nvPr/>
        </p:nvSpPr>
        <p:spPr>
          <a:xfrm>
            <a:off x="403860" y="83819"/>
            <a:ext cx="192491" cy="190323"/>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a:t>7</a:t>
            </a:r>
          </a:p>
        </p:txBody>
      </p:sp>
      <p:sp>
        <p:nvSpPr>
          <p:cNvPr id="5" name="TextBox 4">
            <a:extLst>
              <a:ext uri="{FF2B5EF4-FFF2-40B4-BE49-F238E27FC236}">
                <a16:creationId xmlns:a16="http://schemas.microsoft.com/office/drawing/2014/main" id="{F18DD935-C3F5-38F5-BD45-4CFDAE0311F0}"/>
              </a:ext>
            </a:extLst>
          </p:cNvPr>
          <p:cNvSpPr txBox="1"/>
          <p:nvPr/>
        </p:nvSpPr>
        <p:spPr>
          <a:xfrm>
            <a:off x="815340" y="152400"/>
            <a:ext cx="6850380" cy="400110"/>
          </a:xfrm>
          <a:prstGeom prst="rect">
            <a:avLst/>
          </a:prstGeom>
          <a:noFill/>
        </p:spPr>
        <p:txBody>
          <a:bodyPr wrap="square" rtlCol="0">
            <a:spAutoFit/>
          </a:bodyPr>
          <a:lstStyle/>
          <a:p>
            <a:pPr algn="ctr"/>
            <a:r>
              <a:rPr lang="en-IN" sz="2000" b="1" u="sng">
                <a:solidFill>
                  <a:srgbClr val="C00000"/>
                </a:solidFill>
              </a:rPr>
              <a:t>Content </a:t>
            </a:r>
            <a:endParaRPr lang="en-IN" u="sng"/>
          </a:p>
        </p:txBody>
      </p:sp>
      <p:sp>
        <p:nvSpPr>
          <p:cNvPr id="6" name="TextBox 5">
            <a:extLst>
              <a:ext uri="{FF2B5EF4-FFF2-40B4-BE49-F238E27FC236}">
                <a16:creationId xmlns:a16="http://schemas.microsoft.com/office/drawing/2014/main" id="{3381B446-FD81-F553-F87F-D46A52E24DC6}"/>
              </a:ext>
            </a:extLst>
          </p:cNvPr>
          <p:cNvSpPr txBox="1"/>
          <p:nvPr/>
        </p:nvSpPr>
        <p:spPr>
          <a:xfrm>
            <a:off x="883920" y="552510"/>
            <a:ext cx="7513320" cy="4616648"/>
          </a:xfrm>
          <a:prstGeom prst="rect">
            <a:avLst/>
          </a:prstGeom>
          <a:noFill/>
        </p:spPr>
        <p:txBody>
          <a:bodyPr wrap="square" rtlCol="0">
            <a:spAutoFit/>
          </a:bodyPr>
          <a:lstStyle/>
          <a:p>
            <a:pPr>
              <a:buFont typeface="Arial" panose="020B0604020202020204" pitchFamily="34" charset="0"/>
              <a:buChar char="•"/>
            </a:pPr>
            <a:r>
              <a:rPr lang="en-IN" sz="1400" b="1">
                <a:solidFill>
                  <a:srgbClr val="7C561E"/>
                </a:solidFill>
              </a:rPr>
              <a:t>High-Level Architecture:</a:t>
            </a:r>
            <a:endParaRPr lang="en-IN" sz="1400">
              <a:solidFill>
                <a:srgbClr val="7C561E"/>
              </a:solidFill>
            </a:endParaRPr>
          </a:p>
          <a:p>
            <a:pPr marL="742950" lvl="1" indent="-285750">
              <a:buFont typeface="Arial" panose="020B0604020202020204" pitchFamily="34" charset="0"/>
              <a:buChar char="•"/>
            </a:pPr>
            <a:r>
              <a:rPr lang="en-IN" sz="1400"/>
              <a:t>The system's architecture ensures efficient task management and interactions.</a:t>
            </a:r>
          </a:p>
          <a:p>
            <a:pPr>
              <a:buFont typeface="Arial" panose="020B0604020202020204" pitchFamily="34" charset="0"/>
              <a:buChar char="•"/>
            </a:pPr>
            <a:r>
              <a:rPr lang="en-IN" sz="1400" b="1">
                <a:solidFill>
                  <a:srgbClr val="7C561E"/>
                </a:solidFill>
              </a:rPr>
              <a:t>Nodes and Validators:</a:t>
            </a:r>
            <a:endParaRPr lang="en-IN" sz="1400">
              <a:solidFill>
                <a:srgbClr val="7C561E"/>
              </a:solidFill>
            </a:endParaRPr>
          </a:p>
          <a:p>
            <a:pPr marL="742950" lvl="1" indent="-285750">
              <a:buFont typeface="Arial" panose="020B0604020202020204" pitchFamily="34" charset="0"/>
              <a:buChar char="•"/>
            </a:pPr>
            <a:r>
              <a:rPr lang="en-IN" sz="1400"/>
              <a:t>Nodes are participants; validators verify transactions for consensus.</a:t>
            </a:r>
          </a:p>
          <a:p>
            <a:pPr>
              <a:buFont typeface="Arial" panose="020B0604020202020204" pitchFamily="34" charset="0"/>
              <a:buChar char="•"/>
            </a:pPr>
            <a:r>
              <a:rPr lang="en-IN" sz="1400" b="1">
                <a:solidFill>
                  <a:srgbClr val="7C561E"/>
                </a:solidFill>
              </a:rPr>
              <a:t>User Roles:</a:t>
            </a:r>
            <a:endParaRPr lang="en-IN" sz="1400">
              <a:solidFill>
                <a:srgbClr val="7C561E"/>
              </a:solidFill>
            </a:endParaRPr>
          </a:p>
          <a:p>
            <a:pPr marL="742950" lvl="1" indent="-285750">
              <a:buFont typeface="Arial" panose="020B0604020202020204" pitchFamily="34" charset="0"/>
              <a:buChar char="•"/>
            </a:pPr>
            <a:r>
              <a:rPr lang="en-IN" sz="1400"/>
              <a:t>Creators initiate tasks, assignees complete, verifiers validate.</a:t>
            </a:r>
          </a:p>
          <a:p>
            <a:pPr>
              <a:buFont typeface="Arial" panose="020B0604020202020204" pitchFamily="34" charset="0"/>
              <a:buChar char="•"/>
            </a:pPr>
            <a:r>
              <a:rPr lang="en-IN" sz="1400" b="1">
                <a:solidFill>
                  <a:srgbClr val="7C561E"/>
                </a:solidFill>
              </a:rPr>
              <a:t>Decentralized Consensus:</a:t>
            </a:r>
            <a:endParaRPr lang="en-IN" sz="1400">
              <a:solidFill>
                <a:srgbClr val="7C561E"/>
              </a:solidFill>
            </a:endParaRPr>
          </a:p>
          <a:p>
            <a:pPr marL="742950" lvl="1" indent="-285750">
              <a:buFont typeface="Arial" panose="020B0604020202020204" pitchFamily="34" charset="0"/>
              <a:buChar char="•"/>
            </a:pPr>
            <a:r>
              <a:rPr lang="en-IN" sz="1400"/>
              <a:t>Consensus mechanism validates transactions and task states.</a:t>
            </a:r>
          </a:p>
          <a:p>
            <a:pPr>
              <a:buFont typeface="Arial" panose="020B0604020202020204" pitchFamily="34" charset="0"/>
              <a:buChar char="•"/>
            </a:pPr>
            <a:r>
              <a:rPr lang="en-IN" sz="1400" b="1">
                <a:solidFill>
                  <a:srgbClr val="7C561E"/>
                </a:solidFill>
              </a:rPr>
              <a:t>Smart Contracts:</a:t>
            </a:r>
            <a:endParaRPr lang="en-IN" sz="1400">
              <a:solidFill>
                <a:srgbClr val="7C561E"/>
              </a:solidFill>
            </a:endParaRPr>
          </a:p>
          <a:p>
            <a:pPr marL="742950" lvl="1" indent="-285750">
              <a:buFont typeface="Arial" panose="020B0604020202020204" pitchFamily="34" charset="0"/>
              <a:buChar char="•"/>
            </a:pPr>
            <a:r>
              <a:rPr lang="en-IN" sz="1400"/>
              <a:t>Automate rules and conditions for tasks.</a:t>
            </a:r>
          </a:p>
          <a:p>
            <a:pPr>
              <a:buFont typeface="Arial" panose="020B0604020202020204" pitchFamily="34" charset="0"/>
              <a:buChar char="•"/>
            </a:pPr>
            <a:r>
              <a:rPr lang="en-IN" sz="1400" b="1">
                <a:solidFill>
                  <a:srgbClr val="7C561E"/>
                </a:solidFill>
              </a:rPr>
              <a:t>Data Distribution:</a:t>
            </a:r>
            <a:endParaRPr lang="en-IN" sz="1400">
              <a:solidFill>
                <a:srgbClr val="7C561E"/>
              </a:solidFill>
            </a:endParaRPr>
          </a:p>
          <a:p>
            <a:pPr marL="742950" lvl="1" indent="-285750">
              <a:buFont typeface="Arial" panose="020B0604020202020204" pitchFamily="34" charset="0"/>
              <a:buChar char="•"/>
            </a:pPr>
            <a:r>
              <a:rPr lang="en-IN" sz="1400"/>
              <a:t>Data redundancy for reliability and fault tolerance.</a:t>
            </a:r>
          </a:p>
          <a:p>
            <a:pPr>
              <a:buFont typeface="Arial" panose="020B0604020202020204" pitchFamily="34" charset="0"/>
              <a:buChar char="•"/>
            </a:pPr>
            <a:r>
              <a:rPr lang="en-IN" sz="1400" b="1">
                <a:solidFill>
                  <a:srgbClr val="7C561E"/>
                </a:solidFill>
              </a:rPr>
              <a:t>Communication Protocols:</a:t>
            </a:r>
            <a:endParaRPr lang="en-IN" sz="1400">
              <a:solidFill>
                <a:srgbClr val="7C561E"/>
              </a:solidFill>
            </a:endParaRPr>
          </a:p>
          <a:p>
            <a:pPr marL="742950" lvl="1" indent="-285750">
              <a:buFont typeface="Arial" panose="020B0604020202020204" pitchFamily="34" charset="0"/>
              <a:buChar char="•"/>
            </a:pPr>
            <a:r>
              <a:rPr lang="en-IN" sz="1400"/>
              <a:t>Secure data transmission among nodes.</a:t>
            </a:r>
          </a:p>
          <a:p>
            <a:pPr>
              <a:buFont typeface="Arial" panose="020B0604020202020204" pitchFamily="34" charset="0"/>
              <a:buChar char="•"/>
            </a:pPr>
            <a:r>
              <a:rPr lang="en-IN" sz="1400" b="1">
                <a:solidFill>
                  <a:srgbClr val="7C561E"/>
                </a:solidFill>
              </a:rPr>
              <a:t>Hedera Hashgraph Integration:</a:t>
            </a:r>
            <a:endParaRPr lang="en-IN" sz="1400">
              <a:solidFill>
                <a:srgbClr val="7C561E"/>
              </a:solidFill>
            </a:endParaRPr>
          </a:p>
          <a:p>
            <a:pPr marL="742950" lvl="1" indent="-285750">
              <a:buFont typeface="Arial" panose="020B0604020202020204" pitchFamily="34" charset="0"/>
              <a:buChar char="•"/>
            </a:pPr>
            <a:r>
              <a:rPr lang="en-IN" sz="1400"/>
              <a:t>Leveraging Hashgraph's consensus and network.</a:t>
            </a:r>
          </a:p>
          <a:p>
            <a:pPr>
              <a:buFont typeface="Arial" panose="020B0604020202020204" pitchFamily="34" charset="0"/>
              <a:buChar char="•"/>
            </a:pPr>
            <a:r>
              <a:rPr lang="en-IN" sz="1400" b="1">
                <a:solidFill>
                  <a:srgbClr val="7C561E"/>
                </a:solidFill>
              </a:rPr>
              <a:t>Scalability and Performance:</a:t>
            </a:r>
            <a:endParaRPr lang="en-IN" sz="1400">
              <a:solidFill>
                <a:srgbClr val="7C561E"/>
              </a:solidFill>
            </a:endParaRPr>
          </a:p>
          <a:p>
            <a:pPr marL="742950" lvl="1" indent="-285750">
              <a:buFont typeface="Arial" panose="020B0604020202020204" pitchFamily="34" charset="0"/>
              <a:buChar char="•"/>
            </a:pPr>
            <a:r>
              <a:rPr lang="en-IN" sz="1400"/>
              <a:t>Efficiently scales with task and user growth.</a:t>
            </a:r>
          </a:p>
          <a:p>
            <a:pPr>
              <a:buFont typeface="Arial" panose="020B0604020202020204" pitchFamily="34" charset="0"/>
              <a:buChar char="•"/>
            </a:pPr>
            <a:r>
              <a:rPr lang="en-IN" sz="1400" b="1">
                <a:solidFill>
                  <a:srgbClr val="7C561E"/>
                </a:solidFill>
              </a:rPr>
              <a:t>User Experience Focus:</a:t>
            </a:r>
            <a:endParaRPr lang="en-IN" sz="1400">
              <a:solidFill>
                <a:srgbClr val="7C561E"/>
              </a:solidFill>
            </a:endParaRPr>
          </a:p>
          <a:p>
            <a:pPr marL="742950" lvl="1" indent="-285750">
              <a:buFont typeface="Arial" panose="020B0604020202020204" pitchFamily="34" charset="0"/>
              <a:buChar char="•"/>
            </a:pPr>
            <a:r>
              <a:rPr lang="en-IN" sz="1400"/>
              <a:t>Intuitive interface for easy task management.</a:t>
            </a:r>
          </a:p>
          <a:p>
            <a:endParaRPr lang="en-IN" sz="1400"/>
          </a:p>
        </p:txBody>
      </p:sp>
    </p:spTree>
    <p:extLst>
      <p:ext uri="{BB962C8B-B14F-4D97-AF65-F5344CB8AC3E}">
        <p14:creationId xmlns:p14="http://schemas.microsoft.com/office/powerpoint/2010/main" val="904256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1" name="Picture 26">
            <a:extLst>
              <a:ext uri="{FF2B5EF4-FFF2-40B4-BE49-F238E27FC236}">
                <a16:creationId xmlns:a16="http://schemas.microsoft.com/office/drawing/2014/main" id="{45B6243D-1659-4D4B-806E-6EB5F798ABB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123845" y="1578901"/>
            <a:ext cx="7020154" cy="3564599"/>
          </a:xfrm>
          <a:prstGeom prst="rect">
            <a:avLst/>
          </a:prstGeom>
        </p:spPr>
      </p:pic>
      <p:pic>
        <p:nvPicPr>
          <p:cNvPr id="212" name="Picture 28">
            <a:extLst>
              <a:ext uri="{FF2B5EF4-FFF2-40B4-BE49-F238E27FC236}">
                <a16:creationId xmlns:a16="http://schemas.microsoft.com/office/drawing/2014/main" id="{74FECEB1-EC11-4546-A647-2BC14FFC4E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213" name="Rectangle 30">
            <a:extLst>
              <a:ext uri="{FF2B5EF4-FFF2-40B4-BE49-F238E27FC236}">
                <a16:creationId xmlns:a16="http://schemas.microsoft.com/office/drawing/2014/main" id="{B681A340-4E9C-4A53-8BF1-A9554FC8D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4" name="Rectangle 32">
            <a:extLst>
              <a:ext uri="{FF2B5EF4-FFF2-40B4-BE49-F238E27FC236}">
                <a16:creationId xmlns:a16="http://schemas.microsoft.com/office/drawing/2014/main" id="{F0AB25C7-C9A2-4029-B780-972A17ACB8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5" name="Rectangle 34">
            <a:extLst>
              <a:ext uri="{FF2B5EF4-FFF2-40B4-BE49-F238E27FC236}">
                <a16:creationId xmlns:a16="http://schemas.microsoft.com/office/drawing/2014/main" id="{01519CBC-04B6-49F8-BE9C-C3FA4966C9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359" y="0"/>
            <a:ext cx="7779237" cy="51435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6" name="Rectangle 36">
            <a:extLst>
              <a:ext uri="{FF2B5EF4-FFF2-40B4-BE49-F238E27FC236}">
                <a16:creationId xmlns:a16="http://schemas.microsoft.com/office/drawing/2014/main" id="{F0D9536D-8205-4CE1-B98A-CE9695A7F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2996" y="0"/>
            <a:ext cx="20574"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7" name="TextBox 38">
            <a:extLst>
              <a:ext uri="{FF2B5EF4-FFF2-40B4-BE49-F238E27FC236}">
                <a16:creationId xmlns:a16="http://schemas.microsoft.com/office/drawing/2014/main" id="{E2872EB9-81ED-49FE-81A8-B2DE3B3CDDE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6207" y="480918"/>
            <a:ext cx="311727" cy="276999"/>
          </a:xfrm>
          <a:prstGeom prst="rect">
            <a:avLst/>
          </a:prstGeom>
          <a:noFill/>
        </p:spPr>
        <p:txBody>
          <a:bodyPr wrap="square" rtlCol="0">
            <a:spAutoFit/>
          </a:bodyPr>
          <a:lstStyle/>
          <a:p>
            <a:pPr algn="r">
              <a:spcAft>
                <a:spcPts val="600"/>
              </a:spcAft>
            </a:pP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useBgFill="1">
        <p:nvSpPr>
          <p:cNvPr id="218" name="Rectangle 40">
            <a:extLst>
              <a:ext uri="{FF2B5EF4-FFF2-40B4-BE49-F238E27FC236}">
                <a16:creationId xmlns:a16="http://schemas.microsoft.com/office/drawing/2014/main" id="{B5E326A3-EB92-4BDA-9F77-45197E0CBE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9" name="Picture 42">
            <a:extLst>
              <a:ext uri="{FF2B5EF4-FFF2-40B4-BE49-F238E27FC236}">
                <a16:creationId xmlns:a16="http://schemas.microsoft.com/office/drawing/2014/main" id="{B4E7D395-0531-4A17-A276-FDA3EB7792E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2400" cy="5143500"/>
          </a:xfrm>
          <a:prstGeom prst="rect">
            <a:avLst/>
          </a:prstGeom>
        </p:spPr>
      </p:pic>
      <p:sp>
        <p:nvSpPr>
          <p:cNvPr id="220" name="Rectangle 44">
            <a:extLst>
              <a:ext uri="{FF2B5EF4-FFF2-40B4-BE49-F238E27FC236}">
                <a16:creationId xmlns:a16="http://schemas.microsoft.com/office/drawing/2014/main" id="{CAC996C7-7B84-4645-9AA1-6EA85EAB47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67175"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Slide Number Placeholder 1">
            <a:extLst>
              <a:ext uri="{FF2B5EF4-FFF2-40B4-BE49-F238E27FC236}">
                <a16:creationId xmlns:a16="http://schemas.microsoft.com/office/drawing/2014/main" id="{BC848AF4-E622-F2E4-DB19-8698210667A1}"/>
              </a:ext>
            </a:extLst>
          </p:cNvPr>
          <p:cNvSpPr>
            <a:spLocks noGrp="1"/>
          </p:cNvSpPr>
          <p:nvPr>
            <p:ph type="sldNum" sz="quarter" idx="12"/>
          </p:nvPr>
        </p:nvSpPr>
        <p:spPr>
          <a:xfrm>
            <a:off x="118805" y="123444"/>
            <a:ext cx="477545" cy="242138"/>
          </a:xfrm>
        </p:spPr>
        <p:txBody>
          <a:bodyPr vert="horz" lIns="91440" tIns="45720" rIns="45720" bIns="45720" rtlCol="0" anchor="ctr">
            <a:normAutofit/>
          </a:bodyPr>
          <a:lstStyle/>
          <a:p>
            <a:pPr>
              <a:lnSpc>
                <a:spcPct val="90000"/>
              </a:lnSpc>
              <a:spcAft>
                <a:spcPts val="600"/>
              </a:spcAft>
            </a:pPr>
            <a:fld id="{D57F1E4F-1CFF-5643-939E-217C01CDF565}" type="slidenum">
              <a:rPr lang="en-US" sz="1000">
                <a:solidFill>
                  <a:schemeClr val="bg1"/>
                </a:solidFill>
              </a:rPr>
              <a:pPr>
                <a:lnSpc>
                  <a:spcPct val="90000"/>
                </a:lnSpc>
                <a:spcAft>
                  <a:spcPts val="600"/>
                </a:spcAft>
              </a:pPr>
              <a:t>9</a:t>
            </a:fld>
            <a:endParaRPr lang="en-US" sz="1000">
              <a:solidFill>
                <a:schemeClr val="bg1"/>
              </a:solidFill>
            </a:endParaRPr>
          </a:p>
        </p:txBody>
      </p:sp>
      <p:sp>
        <p:nvSpPr>
          <p:cNvPr id="3" name="Title 2">
            <a:extLst>
              <a:ext uri="{FF2B5EF4-FFF2-40B4-BE49-F238E27FC236}">
                <a16:creationId xmlns:a16="http://schemas.microsoft.com/office/drawing/2014/main" id="{967C25FC-4D6D-BD73-55DF-93D767EB9973}"/>
              </a:ext>
            </a:extLst>
          </p:cNvPr>
          <p:cNvSpPr>
            <a:spLocks noGrp="1"/>
          </p:cNvSpPr>
          <p:nvPr>
            <p:ph type="title"/>
          </p:nvPr>
        </p:nvSpPr>
        <p:spPr>
          <a:xfrm>
            <a:off x="1002893" y="798273"/>
            <a:ext cx="2142436" cy="2485254"/>
          </a:xfrm>
        </p:spPr>
        <p:txBody>
          <a:bodyPr vert="horz" lIns="91440" tIns="45720" rIns="91440" bIns="45720" rtlCol="0" anchor="t">
            <a:normAutofit/>
          </a:bodyPr>
          <a:lstStyle/>
          <a:p>
            <a:pPr algn="l" defTabSz="914400"/>
            <a:r>
              <a:rPr lang="en-US" sz="2900" dirty="0">
                <a:solidFill>
                  <a:schemeClr val="bg1"/>
                </a:solidFill>
              </a:rPr>
              <a:t>User Experience</a:t>
            </a:r>
          </a:p>
        </p:txBody>
      </p:sp>
      <p:sp>
        <p:nvSpPr>
          <p:cNvPr id="221" name="Rectangle 46">
            <a:extLst>
              <a:ext uri="{FF2B5EF4-FFF2-40B4-BE49-F238E27FC236}">
                <a16:creationId xmlns:a16="http://schemas.microsoft.com/office/drawing/2014/main" id="{32DC315B-5680-47D9-B827-34D012FB1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65576" y="0"/>
            <a:ext cx="34290"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6" name="TextBox 3">
            <a:extLst>
              <a:ext uri="{FF2B5EF4-FFF2-40B4-BE49-F238E27FC236}">
                <a16:creationId xmlns:a16="http://schemas.microsoft.com/office/drawing/2014/main" id="{694A050A-B930-AEA2-2B2F-BCD7AC9C2F1B}"/>
              </a:ext>
            </a:extLst>
          </p:cNvPr>
          <p:cNvGraphicFramePr/>
          <p:nvPr>
            <p:extLst>
              <p:ext uri="{D42A27DB-BD31-4B8C-83A1-F6EECF244321}">
                <p14:modId xmlns:p14="http://schemas.microsoft.com/office/powerpoint/2010/main" val="981871439"/>
              </p:ext>
            </p:extLst>
          </p:nvPr>
        </p:nvGraphicFramePr>
        <p:xfrm>
          <a:off x="4130386" y="673150"/>
          <a:ext cx="4417265" cy="398943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07824734"/>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Century Schoolbook">
      <a:majorFont>
        <a:latin typeface="Century Schoolbook" panose="02040604050505020304"/>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panose="02040604050505020304"/>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440CE7B7983D64EA7FDE567904CA79B" ma:contentTypeVersion="3" ma:contentTypeDescription="Create a new document." ma:contentTypeScope="" ma:versionID="ec5e9a0881999174cd0f767c90e2937b">
  <xsd:schema xmlns:xsd="http://www.w3.org/2001/XMLSchema" xmlns:xs="http://www.w3.org/2001/XMLSchema" xmlns:p="http://schemas.microsoft.com/office/2006/metadata/properties" xmlns:ns3="95fe88ba-ec74-4351-ae9f-3eaadd99b89a" targetNamespace="http://schemas.microsoft.com/office/2006/metadata/properties" ma:root="true" ma:fieldsID="fe12b713c51b9170453fb108c4758497" ns3:_="">
    <xsd:import namespace="95fe88ba-ec74-4351-ae9f-3eaadd99b89a"/>
    <xsd:element name="properties">
      <xsd:complexType>
        <xsd:sequence>
          <xsd:element name="documentManagement">
            <xsd:complexType>
              <xsd:all>
                <xsd:element ref="ns3:MediaServiceMetadata" minOccurs="0"/>
                <xsd:element ref="ns3:MediaServiceFastMetadata"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5fe88ba-ec74-4351-ae9f-3eaadd99b8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5fe88ba-ec74-4351-ae9f-3eaadd99b89a" xsi:nil="true"/>
  </documentManagement>
</p:properties>
</file>

<file path=customXml/itemProps1.xml><?xml version="1.0" encoding="utf-8"?>
<ds:datastoreItem xmlns:ds="http://schemas.openxmlformats.org/officeDocument/2006/customXml" ds:itemID="{8502103B-458E-4A9B-9180-CE354E9F131A}">
  <ds:schemaRefs>
    <ds:schemaRef ds:uri="95fe88ba-ec74-4351-ae9f-3eaadd99b89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E9B6C55-0033-4581-80B9-3548ED62A503}">
  <ds:schemaRefs>
    <ds:schemaRef ds:uri="http://schemas.microsoft.com/sharepoint/v3/contenttype/forms"/>
  </ds:schemaRefs>
</ds:datastoreItem>
</file>

<file path=customXml/itemProps3.xml><?xml version="1.0" encoding="utf-8"?>
<ds:datastoreItem xmlns:ds="http://schemas.openxmlformats.org/officeDocument/2006/customXml" ds:itemID="{F2B716AE-5804-4263-BFAE-ABDBA223FFEB}">
  <ds:schemaRefs>
    <ds:schemaRef ds:uri="http://purl.org/dc/dcmitype/"/>
    <ds:schemaRef ds:uri="http://schemas.microsoft.com/office/2006/metadata/properties"/>
    <ds:schemaRef ds:uri="http://purl.org/dc/terms/"/>
    <ds:schemaRef ds:uri="http://schemas.microsoft.com/office/2006/documentManagement/types"/>
    <ds:schemaRef ds:uri="http://schemas.openxmlformats.org/package/2006/metadata/core-properties"/>
    <ds:schemaRef ds:uri="http://schemas.microsoft.com/office/infopath/2007/PartnerControls"/>
    <ds:schemaRef ds:uri="95fe88ba-ec74-4351-ae9f-3eaadd99b89a"/>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TM16401375[[fn=Madison]]</Template>
  <TotalTime>1</TotalTime>
  <Words>1330</Words>
  <Application>Microsoft Office PowerPoint</Application>
  <PresentationFormat>On-screen Show (16:9)</PresentationFormat>
  <Paragraphs>226</Paragraphs>
  <Slides>14</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Wingdings 3</vt:lpstr>
      <vt:lpstr>Roboto</vt:lpstr>
      <vt:lpstr>MS Shell Dlg 2</vt:lpstr>
      <vt:lpstr>Century Schoolbook</vt:lpstr>
      <vt:lpstr>Calibri</vt:lpstr>
      <vt:lpstr>Arial</vt:lpstr>
      <vt:lpstr>Abadi</vt:lpstr>
      <vt:lpstr>Wingdings</vt:lpstr>
      <vt:lpstr>Madison</vt:lpstr>
      <vt:lpstr>PowerPoint Presentation</vt:lpstr>
      <vt:lpstr>Introduction</vt:lpstr>
      <vt:lpstr>Objective</vt:lpstr>
      <vt:lpstr>Hedera Harshgraph</vt:lpstr>
      <vt:lpstr>WHAT IS DECENTRALIZATION?</vt:lpstr>
      <vt:lpstr>Tools Used in Project</vt:lpstr>
      <vt:lpstr>PowerPoint Presentation</vt:lpstr>
      <vt:lpstr>PowerPoint Presentation</vt:lpstr>
      <vt:lpstr>User Experience</vt:lpstr>
      <vt:lpstr>Security Measures</vt:lpstr>
      <vt:lpstr>Future Enhancements</vt:lpstr>
      <vt:lpstr>Global Accessibility</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 Rakesh</dc:creator>
  <cp:lastModifiedBy>Katika Rakesh</cp:lastModifiedBy>
  <cp:revision>2</cp:revision>
  <dcterms:modified xsi:type="dcterms:W3CDTF">2023-08-13T15:02:42Z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0x0101003440CE7B7983D64EA7FDE567904CA79B</vt:lpwstr>
  </property>
</Properties>
</file>